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</p:sldMasterIdLst>
  <p:notesMasterIdLst>
    <p:notesMasterId r:id="rId15"/>
  </p:notesMasterIdLst>
  <p:sldIdLst>
    <p:sldId id="256" r:id="rId3"/>
    <p:sldId id="257" r:id="rId4"/>
    <p:sldId id="270" r:id="rId5"/>
    <p:sldId id="271" r:id="rId6"/>
    <p:sldId id="272" r:id="rId7"/>
    <p:sldId id="261" r:id="rId8"/>
    <p:sldId id="264" r:id="rId9"/>
    <p:sldId id="267" r:id="rId10"/>
    <p:sldId id="269" r:id="rId11"/>
    <p:sldId id="268" r:id="rId12"/>
    <p:sldId id="265" r:id="rId13"/>
    <p:sldId id="266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7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302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5428B-4F4A-40C3-974B-8C9025C62E46}" type="datetimeFigureOut">
              <a:rPr lang="zh-CN" altLang="en-US" smtClean="0"/>
              <a:t>2026/9/12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95FD0-D53F-418A-8871-6657A887EF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054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PPT</a:t>
            </a:r>
            <a:r>
              <a:rPr lang="zh-CN" altLang="en-US" dirty="0"/>
              <a:t>文件必须包含大纲中的</a:t>
            </a:r>
            <a:r>
              <a:rPr lang="en-US" altLang="zh-CN" dirty="0"/>
              <a:t>6</a:t>
            </a:r>
            <a:r>
              <a:rPr lang="zh-CN" altLang="en-US" dirty="0"/>
              <a:t>部分，各模块内可根据需要新建相应的幻灯片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095FD0-D53F-418A-8871-6657A887EFC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239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0">
            <a:extLst>
              <a:ext uri="{FF2B5EF4-FFF2-40B4-BE49-F238E27FC236}">
                <a16:creationId xmlns:a16="http://schemas.microsoft.com/office/drawing/2014/main" id="{A7C87A9D-962E-45C0-BBCE-72D446F0039D}"/>
              </a:ext>
            </a:extLst>
          </p:cNvPr>
          <p:cNvSpPr/>
          <p:nvPr userDrawn="1"/>
        </p:nvSpPr>
        <p:spPr>
          <a:xfrm>
            <a:off x="-59763" y="5015001"/>
            <a:ext cx="12251763" cy="1842999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B82D5264-C49F-4448-8CDE-0629A93531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9015" y="2507794"/>
            <a:ext cx="11093970" cy="1583727"/>
          </a:xfrm>
        </p:spPr>
        <p:txBody>
          <a:bodyPr anchor="b">
            <a:normAutofit/>
          </a:bodyPr>
          <a:lstStyle>
            <a:lvl1pPr algn="ctr">
              <a:defRPr sz="5000" b="1" spc="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毕设题目（题目较长时，可跨行）</a:t>
            </a:r>
            <a:br>
              <a:rPr lang="en-US" altLang="zh-CN" dirty="0"/>
            </a:br>
            <a:r>
              <a:rPr lang="zh-CN" altLang="en-US" dirty="0"/>
              <a:t>毕业题目</a:t>
            </a:r>
          </a:p>
        </p:txBody>
      </p:sp>
      <p:sp>
        <p:nvSpPr>
          <p:cNvPr id="14" name="副标题 2">
            <a:extLst>
              <a:ext uri="{FF2B5EF4-FFF2-40B4-BE49-F238E27FC236}">
                <a16:creationId xmlns:a16="http://schemas.microsoft.com/office/drawing/2014/main" id="{47033F6F-9625-4DC8-8347-2D163E1CE6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15783" y="5689650"/>
            <a:ext cx="1415772" cy="4608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4C3A1C7-4407-40A3-A6EF-28437F09EC8F}"/>
              </a:ext>
            </a:extLst>
          </p:cNvPr>
          <p:cNvSpPr/>
          <p:nvPr userDrawn="1"/>
        </p:nvSpPr>
        <p:spPr>
          <a:xfrm>
            <a:off x="2090415" y="569247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答辩人：</a:t>
            </a:r>
            <a:endParaRPr lang="zh-CN" altLang="en-US" sz="24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0B63E35-E8AC-4A10-9F5E-C15B804BFCB4}"/>
              </a:ext>
            </a:extLst>
          </p:cNvPr>
          <p:cNvSpPr/>
          <p:nvPr userDrawn="1"/>
        </p:nvSpPr>
        <p:spPr>
          <a:xfrm>
            <a:off x="6601943" y="569247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指导教师：</a:t>
            </a:r>
            <a:endParaRPr lang="zh-CN" altLang="en-US" sz="24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ACC5143-621B-4BB7-A983-435361F3A2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83"/>
          <a:stretch>
            <a:fillRect/>
          </a:stretch>
        </p:blipFill>
        <p:spPr>
          <a:xfrm>
            <a:off x="142240" y="121920"/>
            <a:ext cx="2032635" cy="91122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EA2738A-A836-4258-8A7D-8C0F1F236911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/>
          <a:stretch>
            <a:fillRect/>
          </a:stretch>
        </p:blipFill>
        <p:spPr>
          <a:xfrm>
            <a:off x="2174875" y="303530"/>
            <a:ext cx="4796155" cy="729615"/>
          </a:xfrm>
          <a:prstGeom prst="rect">
            <a:avLst/>
          </a:prstGeom>
        </p:spPr>
      </p:pic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97A26F-7B05-4C24-92FD-1BCB9B3F3D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11834" y="5689650"/>
            <a:ext cx="1582171" cy="4608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XXX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0">
            <a:extLst>
              <a:ext uri="{FF2B5EF4-FFF2-40B4-BE49-F238E27FC236}">
                <a16:creationId xmlns:a16="http://schemas.microsoft.com/office/drawing/2014/main" id="{0446E8DD-6A49-44B8-840C-5EE27F1DC22F}"/>
              </a:ext>
            </a:extLst>
          </p:cNvPr>
          <p:cNvSpPr/>
          <p:nvPr userDrawn="1"/>
        </p:nvSpPr>
        <p:spPr>
          <a:xfrm rot="5400000">
            <a:off x="-1607489" y="1592911"/>
            <a:ext cx="6858000" cy="3672177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52810B-1627-46A3-B09E-035B8D8C8E72}"/>
              </a:ext>
            </a:extLst>
          </p:cNvPr>
          <p:cNvSpPr txBox="1"/>
          <p:nvPr userDrawn="1"/>
        </p:nvSpPr>
        <p:spPr>
          <a:xfrm>
            <a:off x="572443" y="2723156"/>
            <a:ext cx="2517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zh-CN" altLang="en-US" sz="6000" kern="0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BCBE391-CEF9-4EF0-9844-9047D975BE5A}"/>
              </a:ext>
            </a:extLst>
          </p:cNvPr>
          <p:cNvSpPr txBox="1"/>
          <p:nvPr userDrawn="1"/>
        </p:nvSpPr>
        <p:spPr>
          <a:xfrm>
            <a:off x="464871" y="3639925"/>
            <a:ext cx="34224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kern="0" spc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CONTENS</a:t>
            </a:r>
            <a:endParaRPr lang="zh-CN" altLang="en-US" sz="2600" kern="0" spc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C837B9A-EB5A-498F-8C0F-BE334572E545}"/>
              </a:ext>
            </a:extLst>
          </p:cNvPr>
          <p:cNvGrpSpPr/>
          <p:nvPr userDrawn="1"/>
        </p:nvGrpSpPr>
        <p:grpSpPr>
          <a:xfrm>
            <a:off x="4944726" y="999985"/>
            <a:ext cx="5244302" cy="553998"/>
            <a:chOff x="5167579" y="1514043"/>
            <a:chExt cx="5244302" cy="55399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39A7EDA6-843B-45D0-867D-6DF09E9876B6}"/>
                </a:ext>
              </a:extLst>
            </p:cNvPr>
            <p:cNvGrpSpPr/>
            <p:nvPr/>
          </p:nvGrpSpPr>
          <p:grpSpPr>
            <a:xfrm>
              <a:off x="5167579" y="1521043"/>
              <a:ext cx="540000" cy="540000"/>
              <a:chOff x="4796597" y="1390876"/>
              <a:chExt cx="720400" cy="720400"/>
            </a:xfrm>
          </p:grpSpPr>
          <p:sp>
            <p:nvSpPr>
              <p:cNvPr id="8" name="Freeform 14">
                <a:extLst>
                  <a:ext uri="{FF2B5EF4-FFF2-40B4-BE49-F238E27FC236}">
                    <a16:creationId xmlns:a16="http://schemas.microsoft.com/office/drawing/2014/main" id="{098C0318-26EA-4668-B057-9C633CC4D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9699" y="1563978"/>
                <a:ext cx="374196" cy="374196"/>
              </a:xfrm>
              <a:custGeom>
                <a:avLst/>
                <a:gdLst>
                  <a:gd name="T0" fmla="*/ 2147483647 w 609"/>
                  <a:gd name="T1" fmla="*/ 2147483647 h 609"/>
                  <a:gd name="T2" fmla="*/ 2147483647 w 609"/>
                  <a:gd name="T3" fmla="*/ 2147483647 h 609"/>
                  <a:gd name="T4" fmla="*/ 2147483647 w 609"/>
                  <a:gd name="T5" fmla="*/ 2147483647 h 609"/>
                  <a:gd name="T6" fmla="*/ 0 w 609"/>
                  <a:gd name="T7" fmla="*/ 2147483647 h 609"/>
                  <a:gd name="T8" fmla="*/ 2147483647 w 609"/>
                  <a:gd name="T9" fmla="*/ 993140000 h 609"/>
                  <a:gd name="T10" fmla="*/ 2147483647 w 609"/>
                  <a:gd name="T11" fmla="*/ 993140000 h 609"/>
                  <a:gd name="T12" fmla="*/ 2147483647 w 609"/>
                  <a:gd name="T13" fmla="*/ 2147483647 h 609"/>
                  <a:gd name="T14" fmla="*/ 2147483647 w 609"/>
                  <a:gd name="T15" fmla="*/ 993140000 h 609"/>
                  <a:gd name="T16" fmla="*/ 2147483647 w 609"/>
                  <a:gd name="T17" fmla="*/ 993140000 h 609"/>
                  <a:gd name="T18" fmla="*/ 2147483647 w 609"/>
                  <a:gd name="T19" fmla="*/ 2147483647 h 609"/>
                  <a:gd name="T20" fmla="*/ 2147483647 w 609"/>
                  <a:gd name="T21" fmla="*/ 2147483647 h 609"/>
                  <a:gd name="T22" fmla="*/ 2147483647 w 609"/>
                  <a:gd name="T23" fmla="*/ 2147483647 h 609"/>
                  <a:gd name="T24" fmla="*/ 2147483647 w 609"/>
                  <a:gd name="T25" fmla="*/ 2147483647 h 609"/>
                  <a:gd name="T26" fmla="*/ 2147483647 w 609"/>
                  <a:gd name="T27" fmla="*/ 2147483647 h 609"/>
                  <a:gd name="T28" fmla="*/ 2147483647 w 609"/>
                  <a:gd name="T29" fmla="*/ 2147483647 h 609"/>
                  <a:gd name="T30" fmla="*/ 2147483647 w 609"/>
                  <a:gd name="T31" fmla="*/ 2147483647 h 609"/>
                  <a:gd name="T32" fmla="*/ 2147483647 w 609"/>
                  <a:gd name="T33" fmla="*/ 2147483647 h 609"/>
                  <a:gd name="T34" fmla="*/ 2147483647 w 609"/>
                  <a:gd name="T35" fmla="*/ 2147483647 h 609"/>
                  <a:gd name="T36" fmla="*/ 2147483647 w 609"/>
                  <a:gd name="T37" fmla="*/ 2147483647 h 609"/>
                  <a:gd name="T38" fmla="*/ 2147483647 w 609"/>
                  <a:gd name="T39" fmla="*/ 2147483647 h 609"/>
                  <a:gd name="T40" fmla="*/ 2147483647 w 609"/>
                  <a:gd name="T41" fmla="*/ 2147483647 h 609"/>
                  <a:gd name="T42" fmla="*/ 2147483647 w 609"/>
                  <a:gd name="T43" fmla="*/ 2147483647 h 609"/>
                  <a:gd name="T44" fmla="*/ 2147483647 w 609"/>
                  <a:gd name="T45" fmla="*/ 2147483647 h 609"/>
                  <a:gd name="T46" fmla="*/ 2147483647 w 609"/>
                  <a:gd name="T47" fmla="*/ 2147483647 h 609"/>
                  <a:gd name="T48" fmla="*/ 2147483647 w 609"/>
                  <a:gd name="T49" fmla="*/ 2147483647 h 609"/>
                  <a:gd name="T50" fmla="*/ 2147483647 w 609"/>
                  <a:gd name="T51" fmla="*/ 2147483647 h 609"/>
                  <a:gd name="T52" fmla="*/ 2147483647 w 609"/>
                  <a:gd name="T53" fmla="*/ 2147483647 h 609"/>
                  <a:gd name="T54" fmla="*/ 2147483647 w 609"/>
                  <a:gd name="T55" fmla="*/ 2147483647 h 609"/>
                  <a:gd name="T56" fmla="*/ 2147483647 w 609"/>
                  <a:gd name="T57" fmla="*/ 2147483647 h 609"/>
                  <a:gd name="T58" fmla="*/ 2147483647 w 609"/>
                  <a:gd name="T59" fmla="*/ 2147483647 h 609"/>
                  <a:gd name="T60" fmla="*/ 2147483647 w 609"/>
                  <a:gd name="T61" fmla="*/ 2147483647 h 609"/>
                  <a:gd name="T62" fmla="*/ 2147483647 w 609"/>
                  <a:gd name="T63" fmla="*/ 2147483647 h 609"/>
                  <a:gd name="T64" fmla="*/ 2147483647 w 609"/>
                  <a:gd name="T65" fmla="*/ 2147483647 h 609"/>
                  <a:gd name="T66" fmla="*/ 2147483647 w 609"/>
                  <a:gd name="T67" fmla="*/ 2147483647 h 609"/>
                  <a:gd name="T68" fmla="*/ 2147483647 w 609"/>
                  <a:gd name="T69" fmla="*/ 2147483647 h 609"/>
                  <a:gd name="T70" fmla="*/ 2147483647 w 609"/>
                  <a:gd name="T71" fmla="*/ 2147483647 h 609"/>
                  <a:gd name="T72" fmla="*/ 2147483647 w 609"/>
                  <a:gd name="T73" fmla="*/ 2147483647 h 609"/>
                  <a:gd name="T74" fmla="*/ 2147483647 w 609"/>
                  <a:gd name="T75" fmla="*/ 2147483647 h 609"/>
                  <a:gd name="T76" fmla="*/ 2147483647 w 609"/>
                  <a:gd name="T77" fmla="*/ 2147483647 h 609"/>
                  <a:gd name="T78" fmla="*/ 2147483647 w 609"/>
                  <a:gd name="T79" fmla="*/ 2147483647 h 609"/>
                  <a:gd name="T80" fmla="*/ 2147483647 w 609"/>
                  <a:gd name="T81" fmla="*/ 2147483647 h 609"/>
                  <a:gd name="T82" fmla="*/ 2147483647 w 609"/>
                  <a:gd name="T83" fmla="*/ 2147483647 h 609"/>
                  <a:gd name="T84" fmla="*/ 2147483647 w 609"/>
                  <a:gd name="T85" fmla="*/ 2147483647 h 609"/>
                  <a:gd name="T86" fmla="*/ 2147483647 w 609"/>
                  <a:gd name="T87" fmla="*/ 2147483647 h 609"/>
                  <a:gd name="T88" fmla="*/ 2147483647 w 609"/>
                  <a:gd name="T89" fmla="*/ 2147483647 h 609"/>
                  <a:gd name="T90" fmla="*/ 2147483647 w 609"/>
                  <a:gd name="T91" fmla="*/ 2147483647 h 609"/>
                  <a:gd name="T92" fmla="*/ 2147483647 w 609"/>
                  <a:gd name="T93" fmla="*/ 2147483647 h 609"/>
                  <a:gd name="T94" fmla="*/ 2147483647 w 609"/>
                  <a:gd name="T95" fmla="*/ 2147483647 h 609"/>
                  <a:gd name="T96" fmla="*/ 2147483647 w 609"/>
                  <a:gd name="T97" fmla="*/ 2147483647 h 609"/>
                  <a:gd name="T98" fmla="*/ 2147483647 w 609"/>
                  <a:gd name="T99" fmla="*/ 2147483647 h 609"/>
                  <a:gd name="T100" fmla="*/ 2147483647 w 609"/>
                  <a:gd name="T101" fmla="*/ 2147483647 h 609"/>
                  <a:gd name="T102" fmla="*/ 2147483647 w 609"/>
                  <a:gd name="T103" fmla="*/ 2147483647 h 609"/>
                  <a:gd name="T104" fmla="*/ 2147483647 w 609"/>
                  <a:gd name="T105" fmla="*/ 2147483647 h 609"/>
                  <a:gd name="T106" fmla="*/ 2147483647 w 609"/>
                  <a:gd name="T107" fmla="*/ 2147483647 h 609"/>
                  <a:gd name="T108" fmla="*/ 2147483647 w 609"/>
                  <a:gd name="T109" fmla="*/ 2147483647 h 609"/>
                  <a:gd name="T110" fmla="*/ 2147483647 w 609"/>
                  <a:gd name="T111" fmla="*/ 2147483647 h 609"/>
                  <a:gd name="T112" fmla="*/ 2147483647 w 609"/>
                  <a:gd name="T113" fmla="*/ 2147483647 h 609"/>
                  <a:gd name="T114" fmla="*/ 2147483647 w 609"/>
                  <a:gd name="T115" fmla="*/ 2147483647 h 60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09" h="609">
                    <a:moveTo>
                      <a:pt x="587" y="488"/>
                    </a:moveTo>
                    <a:lnTo>
                      <a:pt x="587" y="488"/>
                    </a:lnTo>
                    <a:cubicBezTo>
                      <a:pt x="318" y="601"/>
                      <a:pt x="318" y="601"/>
                      <a:pt x="318" y="601"/>
                    </a:cubicBezTo>
                    <a:cubicBezTo>
                      <a:pt x="311" y="608"/>
                      <a:pt x="311" y="608"/>
                      <a:pt x="304" y="608"/>
                    </a:cubicBezTo>
                    <a:cubicBezTo>
                      <a:pt x="297" y="608"/>
                      <a:pt x="297" y="608"/>
                      <a:pt x="290" y="601"/>
                    </a:cubicBezTo>
                    <a:cubicBezTo>
                      <a:pt x="21" y="488"/>
                      <a:pt x="21" y="488"/>
                      <a:pt x="21" y="488"/>
                    </a:cubicBezTo>
                    <a:cubicBezTo>
                      <a:pt x="7" y="488"/>
                      <a:pt x="0" y="474"/>
                      <a:pt x="0" y="46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5"/>
                      <a:pt x="14" y="0"/>
                      <a:pt x="28" y="0"/>
                    </a:cubicBezTo>
                    <a:cubicBezTo>
                      <a:pt x="35" y="0"/>
                      <a:pt x="35" y="0"/>
                      <a:pt x="42" y="8"/>
                    </a:cubicBezTo>
                    <a:cubicBezTo>
                      <a:pt x="304" y="114"/>
                      <a:pt x="304" y="114"/>
                      <a:pt x="304" y="114"/>
                    </a:cubicBezTo>
                    <a:cubicBezTo>
                      <a:pt x="565" y="8"/>
                      <a:pt x="565" y="8"/>
                      <a:pt x="565" y="8"/>
                    </a:cubicBezTo>
                    <a:cubicBezTo>
                      <a:pt x="572" y="0"/>
                      <a:pt x="572" y="0"/>
                      <a:pt x="579" y="0"/>
                    </a:cubicBezTo>
                    <a:cubicBezTo>
                      <a:pt x="594" y="0"/>
                      <a:pt x="608" y="15"/>
                      <a:pt x="608" y="29"/>
                    </a:cubicBezTo>
                    <a:cubicBezTo>
                      <a:pt x="608" y="467"/>
                      <a:pt x="608" y="467"/>
                      <a:pt x="608" y="467"/>
                    </a:cubicBezTo>
                    <a:cubicBezTo>
                      <a:pt x="608" y="474"/>
                      <a:pt x="601" y="488"/>
                      <a:pt x="587" y="488"/>
                    </a:cubicBezTo>
                    <a:close/>
                    <a:moveTo>
                      <a:pt x="276" y="163"/>
                    </a:moveTo>
                    <a:lnTo>
                      <a:pt x="276" y="163"/>
                    </a:ln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446"/>
                      <a:pt x="56" y="446"/>
                      <a:pt x="56" y="446"/>
                    </a:cubicBezTo>
                    <a:cubicBezTo>
                      <a:pt x="276" y="538"/>
                      <a:pt x="276" y="538"/>
                      <a:pt x="276" y="538"/>
                    </a:cubicBezTo>
                    <a:lnTo>
                      <a:pt x="276" y="163"/>
                    </a:lnTo>
                    <a:close/>
                    <a:moveTo>
                      <a:pt x="551" y="71"/>
                    </a:moveTo>
                    <a:lnTo>
                      <a:pt x="551" y="71"/>
                    </a:lnTo>
                    <a:cubicBezTo>
                      <a:pt x="332" y="163"/>
                      <a:pt x="332" y="163"/>
                      <a:pt x="332" y="163"/>
                    </a:cubicBezTo>
                    <a:cubicBezTo>
                      <a:pt x="332" y="538"/>
                      <a:pt x="332" y="538"/>
                      <a:pt x="332" y="538"/>
                    </a:cubicBezTo>
                    <a:cubicBezTo>
                      <a:pt x="551" y="446"/>
                      <a:pt x="551" y="446"/>
                      <a:pt x="551" y="446"/>
                    </a:cubicBezTo>
                    <a:lnTo>
                      <a:pt x="551" y="71"/>
                    </a:lnTo>
                    <a:close/>
                    <a:moveTo>
                      <a:pt x="375" y="206"/>
                    </a:moveTo>
                    <a:lnTo>
                      <a:pt x="375" y="206"/>
                    </a:lnTo>
                    <a:cubicBezTo>
                      <a:pt x="480" y="156"/>
                      <a:pt x="480" y="156"/>
                      <a:pt x="480" y="156"/>
                    </a:cubicBezTo>
                    <a:cubicBezTo>
                      <a:pt x="488" y="156"/>
                      <a:pt x="488" y="156"/>
                      <a:pt x="495" y="156"/>
                    </a:cubicBezTo>
                    <a:cubicBezTo>
                      <a:pt x="509" y="156"/>
                      <a:pt x="523" y="163"/>
                      <a:pt x="523" y="184"/>
                    </a:cubicBezTo>
                    <a:cubicBezTo>
                      <a:pt x="523" y="191"/>
                      <a:pt x="516" y="206"/>
                      <a:pt x="502" y="206"/>
                    </a:cubicBezTo>
                    <a:cubicBezTo>
                      <a:pt x="403" y="255"/>
                      <a:pt x="403" y="255"/>
                      <a:pt x="403" y="255"/>
                    </a:cubicBezTo>
                    <a:cubicBezTo>
                      <a:pt x="396" y="255"/>
                      <a:pt x="396" y="255"/>
                      <a:pt x="389" y="255"/>
                    </a:cubicBezTo>
                    <a:cubicBezTo>
                      <a:pt x="375" y="255"/>
                      <a:pt x="360" y="248"/>
                      <a:pt x="360" y="227"/>
                    </a:cubicBezTo>
                    <a:cubicBezTo>
                      <a:pt x="360" y="220"/>
                      <a:pt x="367" y="206"/>
                      <a:pt x="375" y="206"/>
                    </a:cubicBezTo>
                    <a:close/>
                    <a:moveTo>
                      <a:pt x="375" y="304"/>
                    </a:moveTo>
                    <a:lnTo>
                      <a:pt x="375" y="304"/>
                    </a:lnTo>
                    <a:cubicBezTo>
                      <a:pt x="480" y="262"/>
                      <a:pt x="480" y="262"/>
                      <a:pt x="480" y="262"/>
                    </a:cubicBezTo>
                    <a:cubicBezTo>
                      <a:pt x="488" y="255"/>
                      <a:pt x="488" y="255"/>
                      <a:pt x="495" y="255"/>
                    </a:cubicBezTo>
                    <a:cubicBezTo>
                      <a:pt x="509" y="255"/>
                      <a:pt x="523" y="269"/>
                      <a:pt x="523" y="283"/>
                    </a:cubicBezTo>
                    <a:cubicBezTo>
                      <a:pt x="523" y="297"/>
                      <a:pt x="516" y="304"/>
                      <a:pt x="502" y="311"/>
                    </a:cubicBezTo>
                    <a:cubicBezTo>
                      <a:pt x="403" y="361"/>
                      <a:pt x="403" y="361"/>
                      <a:pt x="403" y="361"/>
                    </a:cubicBezTo>
                    <a:cubicBezTo>
                      <a:pt x="396" y="361"/>
                      <a:pt x="396" y="361"/>
                      <a:pt x="389" y="361"/>
                    </a:cubicBezTo>
                    <a:cubicBezTo>
                      <a:pt x="375" y="361"/>
                      <a:pt x="360" y="347"/>
                      <a:pt x="360" y="333"/>
                    </a:cubicBezTo>
                    <a:cubicBezTo>
                      <a:pt x="360" y="319"/>
                      <a:pt x="367" y="311"/>
                      <a:pt x="375" y="304"/>
                    </a:cubicBezTo>
                    <a:close/>
                    <a:moveTo>
                      <a:pt x="375" y="410"/>
                    </a:moveTo>
                    <a:lnTo>
                      <a:pt x="375" y="410"/>
                    </a:lnTo>
                    <a:cubicBezTo>
                      <a:pt x="480" y="361"/>
                      <a:pt x="480" y="361"/>
                      <a:pt x="480" y="361"/>
                    </a:cubicBezTo>
                    <a:cubicBezTo>
                      <a:pt x="488" y="361"/>
                      <a:pt x="488" y="361"/>
                      <a:pt x="495" y="361"/>
                    </a:cubicBezTo>
                    <a:cubicBezTo>
                      <a:pt x="509" y="361"/>
                      <a:pt x="523" y="375"/>
                      <a:pt x="523" y="389"/>
                    </a:cubicBezTo>
                    <a:cubicBezTo>
                      <a:pt x="523" y="403"/>
                      <a:pt x="516" y="410"/>
                      <a:pt x="502" y="417"/>
                    </a:cubicBezTo>
                    <a:cubicBezTo>
                      <a:pt x="403" y="460"/>
                      <a:pt x="403" y="460"/>
                      <a:pt x="403" y="460"/>
                    </a:cubicBezTo>
                    <a:cubicBezTo>
                      <a:pt x="396" y="467"/>
                      <a:pt x="396" y="467"/>
                      <a:pt x="389" y="467"/>
                    </a:cubicBezTo>
                    <a:cubicBezTo>
                      <a:pt x="375" y="467"/>
                      <a:pt x="360" y="453"/>
                      <a:pt x="360" y="439"/>
                    </a:cubicBezTo>
                    <a:cubicBezTo>
                      <a:pt x="360" y="425"/>
                      <a:pt x="367" y="417"/>
                      <a:pt x="375" y="410"/>
                    </a:cubicBezTo>
                    <a:close/>
                    <a:moveTo>
                      <a:pt x="113" y="156"/>
                    </a:moveTo>
                    <a:lnTo>
                      <a:pt x="113" y="156"/>
                    </a:lnTo>
                    <a:cubicBezTo>
                      <a:pt x="120" y="156"/>
                      <a:pt x="120" y="156"/>
                      <a:pt x="127" y="156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40" y="206"/>
                      <a:pt x="247" y="220"/>
                      <a:pt x="247" y="227"/>
                    </a:cubicBezTo>
                    <a:cubicBezTo>
                      <a:pt x="247" y="248"/>
                      <a:pt x="233" y="255"/>
                      <a:pt x="219" y="255"/>
                    </a:cubicBezTo>
                    <a:cubicBezTo>
                      <a:pt x="212" y="255"/>
                      <a:pt x="212" y="255"/>
                      <a:pt x="205" y="255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92" y="206"/>
                      <a:pt x="85" y="191"/>
                      <a:pt x="85" y="184"/>
                    </a:cubicBezTo>
                    <a:cubicBezTo>
                      <a:pt x="85" y="163"/>
                      <a:pt x="99" y="156"/>
                      <a:pt x="113" y="156"/>
                    </a:cubicBezTo>
                    <a:close/>
                    <a:moveTo>
                      <a:pt x="113" y="255"/>
                    </a:moveTo>
                    <a:lnTo>
                      <a:pt x="113" y="255"/>
                    </a:lnTo>
                    <a:cubicBezTo>
                      <a:pt x="120" y="255"/>
                      <a:pt x="120" y="255"/>
                      <a:pt x="127" y="262"/>
                    </a:cubicBezTo>
                    <a:cubicBezTo>
                      <a:pt x="233" y="304"/>
                      <a:pt x="233" y="304"/>
                      <a:pt x="233" y="304"/>
                    </a:cubicBezTo>
                    <a:cubicBezTo>
                      <a:pt x="240" y="311"/>
                      <a:pt x="247" y="319"/>
                      <a:pt x="247" y="333"/>
                    </a:cubicBezTo>
                    <a:cubicBezTo>
                      <a:pt x="247" y="347"/>
                      <a:pt x="233" y="361"/>
                      <a:pt x="219" y="361"/>
                    </a:cubicBezTo>
                    <a:cubicBezTo>
                      <a:pt x="212" y="361"/>
                      <a:pt x="212" y="361"/>
                      <a:pt x="205" y="361"/>
                    </a:cubicBezTo>
                    <a:cubicBezTo>
                      <a:pt x="106" y="311"/>
                      <a:pt x="106" y="311"/>
                      <a:pt x="106" y="311"/>
                    </a:cubicBezTo>
                    <a:cubicBezTo>
                      <a:pt x="92" y="304"/>
                      <a:pt x="85" y="297"/>
                      <a:pt x="85" y="283"/>
                    </a:cubicBezTo>
                    <a:cubicBezTo>
                      <a:pt x="85" y="269"/>
                      <a:pt x="99" y="255"/>
                      <a:pt x="113" y="255"/>
                    </a:cubicBezTo>
                    <a:close/>
                    <a:moveTo>
                      <a:pt x="113" y="361"/>
                    </a:moveTo>
                    <a:lnTo>
                      <a:pt x="113" y="361"/>
                    </a:lnTo>
                    <a:cubicBezTo>
                      <a:pt x="120" y="361"/>
                      <a:pt x="120" y="361"/>
                      <a:pt x="127" y="361"/>
                    </a:cubicBezTo>
                    <a:cubicBezTo>
                      <a:pt x="233" y="410"/>
                      <a:pt x="233" y="410"/>
                      <a:pt x="233" y="410"/>
                    </a:cubicBezTo>
                    <a:cubicBezTo>
                      <a:pt x="240" y="417"/>
                      <a:pt x="247" y="425"/>
                      <a:pt x="247" y="439"/>
                    </a:cubicBezTo>
                    <a:cubicBezTo>
                      <a:pt x="247" y="453"/>
                      <a:pt x="233" y="467"/>
                      <a:pt x="219" y="467"/>
                    </a:cubicBezTo>
                    <a:cubicBezTo>
                      <a:pt x="212" y="467"/>
                      <a:pt x="212" y="467"/>
                      <a:pt x="205" y="460"/>
                    </a:cubicBezTo>
                    <a:cubicBezTo>
                      <a:pt x="106" y="417"/>
                      <a:pt x="106" y="417"/>
                      <a:pt x="106" y="417"/>
                    </a:cubicBezTo>
                    <a:cubicBezTo>
                      <a:pt x="92" y="410"/>
                      <a:pt x="85" y="403"/>
                      <a:pt x="85" y="389"/>
                    </a:cubicBezTo>
                    <a:cubicBezTo>
                      <a:pt x="85" y="375"/>
                      <a:pt x="99" y="361"/>
                      <a:pt x="113" y="361"/>
                    </a:cubicBez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</p:spPr>
            <p:txBody>
              <a:bodyPr wrap="none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17196D5-C654-4627-9021-E53D9C938F83}"/>
                  </a:ext>
                </a:extLst>
              </p:cNvPr>
              <p:cNvSpPr/>
              <p:nvPr/>
            </p:nvSpPr>
            <p:spPr>
              <a:xfrm>
                <a:off x="4796597" y="1390876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BD24721-6AD3-4363-9DA9-05BD20EB3449}"/>
                </a:ext>
              </a:extLst>
            </p:cNvPr>
            <p:cNvSpPr txBox="1"/>
            <p:nvPr/>
          </p:nvSpPr>
          <p:spPr>
            <a:xfrm>
              <a:off x="5825762" y="1514043"/>
              <a:ext cx="458611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spc="1300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课题目的及意义</a:t>
              </a:r>
              <a:endParaRPr lang="en-US" altLang="zh-CN" sz="3000" b="1" spc="13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26A84C5-9D58-44FE-BF9A-0EEEA0DC2E4A}"/>
              </a:ext>
            </a:extLst>
          </p:cNvPr>
          <p:cNvGrpSpPr/>
          <p:nvPr userDrawn="1"/>
        </p:nvGrpSpPr>
        <p:grpSpPr>
          <a:xfrm>
            <a:off x="4944726" y="2085711"/>
            <a:ext cx="4667614" cy="553998"/>
            <a:chOff x="5167579" y="2304042"/>
            <a:chExt cx="4667614" cy="553998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1E6DE30-E680-42EE-96E1-892296789B21}"/>
                </a:ext>
              </a:extLst>
            </p:cNvPr>
            <p:cNvGrpSpPr/>
            <p:nvPr/>
          </p:nvGrpSpPr>
          <p:grpSpPr>
            <a:xfrm>
              <a:off x="5167579" y="2311042"/>
              <a:ext cx="540000" cy="540000"/>
              <a:chOff x="4796597" y="2456447"/>
              <a:chExt cx="720400" cy="720400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96B35C9E-044B-422F-B187-72BB4FC0ECF8}"/>
                  </a:ext>
                </a:extLst>
              </p:cNvPr>
              <p:cNvGrpSpPr/>
              <p:nvPr/>
            </p:nvGrpSpPr>
            <p:grpSpPr>
              <a:xfrm>
                <a:off x="4969699" y="2634745"/>
                <a:ext cx="374196" cy="363804"/>
                <a:chOff x="6215788" y="2181528"/>
                <a:chExt cx="374196" cy="363804"/>
              </a:xfrm>
            </p:grpSpPr>
            <p:sp>
              <p:nvSpPr>
                <p:cNvPr id="15" name="Freeform 102">
                  <a:extLst>
                    <a:ext uri="{FF2B5EF4-FFF2-40B4-BE49-F238E27FC236}">
                      <a16:creationId xmlns:a16="http://schemas.microsoft.com/office/drawing/2014/main" id="{1A3B7509-21EC-498B-AA49-FD957B5B25B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15788" y="2181528"/>
                  <a:ext cx="349250" cy="338858"/>
                </a:xfrm>
                <a:custGeom>
                  <a:avLst/>
                  <a:gdLst>
                    <a:gd name="T0" fmla="*/ 16 w 71"/>
                    <a:gd name="T1" fmla="*/ 35 h 69"/>
                    <a:gd name="T2" fmla="*/ 22 w 71"/>
                    <a:gd name="T3" fmla="*/ 40 h 69"/>
                    <a:gd name="T4" fmla="*/ 53 w 71"/>
                    <a:gd name="T5" fmla="*/ 68 h 69"/>
                    <a:gd name="T6" fmla="*/ 54 w 71"/>
                    <a:gd name="T7" fmla="*/ 69 h 69"/>
                    <a:gd name="T8" fmla="*/ 59 w 71"/>
                    <a:gd name="T9" fmla="*/ 58 h 69"/>
                    <a:gd name="T10" fmla="*/ 71 w 71"/>
                    <a:gd name="T11" fmla="*/ 52 h 69"/>
                    <a:gd name="T12" fmla="*/ 70 w 71"/>
                    <a:gd name="T13" fmla="*/ 50 h 69"/>
                    <a:gd name="T14" fmla="*/ 56 w 71"/>
                    <a:gd name="T15" fmla="*/ 35 h 69"/>
                    <a:gd name="T16" fmla="*/ 57 w 71"/>
                    <a:gd name="T17" fmla="*/ 33 h 69"/>
                    <a:gd name="T18" fmla="*/ 57 w 71"/>
                    <a:gd name="T19" fmla="*/ 33 h 69"/>
                    <a:gd name="T20" fmla="*/ 57 w 71"/>
                    <a:gd name="T21" fmla="*/ 28 h 69"/>
                    <a:gd name="T22" fmla="*/ 31 w 71"/>
                    <a:gd name="T23" fmla="*/ 2 h 69"/>
                    <a:gd name="T24" fmla="*/ 31 w 71"/>
                    <a:gd name="T25" fmla="*/ 2 h 69"/>
                    <a:gd name="T26" fmla="*/ 26 w 71"/>
                    <a:gd name="T27" fmla="*/ 2 h 69"/>
                    <a:gd name="T28" fmla="*/ 24 w 71"/>
                    <a:gd name="T29" fmla="*/ 4 h 69"/>
                    <a:gd name="T30" fmla="*/ 24 w 71"/>
                    <a:gd name="T31" fmla="*/ 4 h 69"/>
                    <a:gd name="T32" fmla="*/ 24 w 71"/>
                    <a:gd name="T33" fmla="*/ 5 h 69"/>
                    <a:gd name="T34" fmla="*/ 14 w 71"/>
                    <a:gd name="T35" fmla="*/ 1 h 69"/>
                    <a:gd name="T36" fmla="*/ 2 w 71"/>
                    <a:gd name="T37" fmla="*/ 13 h 69"/>
                    <a:gd name="T38" fmla="*/ 16 w 71"/>
                    <a:gd name="T39" fmla="*/ 35 h 69"/>
                    <a:gd name="T40" fmla="*/ 25 w 71"/>
                    <a:gd name="T41" fmla="*/ 4 h 69"/>
                    <a:gd name="T42" fmla="*/ 25 w 71"/>
                    <a:gd name="T43" fmla="*/ 4 h 69"/>
                    <a:gd name="T44" fmla="*/ 25 w 71"/>
                    <a:gd name="T45" fmla="*/ 4 h 69"/>
                    <a:gd name="T46" fmla="*/ 26 w 71"/>
                    <a:gd name="T47" fmla="*/ 4 h 69"/>
                    <a:gd name="T48" fmla="*/ 26 w 71"/>
                    <a:gd name="T49" fmla="*/ 4 h 69"/>
                    <a:gd name="T50" fmla="*/ 54 w 71"/>
                    <a:gd name="T51" fmla="*/ 33 h 69"/>
                    <a:gd name="T52" fmla="*/ 42 w 71"/>
                    <a:gd name="T53" fmla="*/ 20 h 69"/>
                    <a:gd name="T54" fmla="*/ 36 w 71"/>
                    <a:gd name="T55" fmla="*/ 14 h 69"/>
                    <a:gd name="T56" fmla="*/ 26 w 71"/>
                    <a:gd name="T57" fmla="*/ 6 h 69"/>
                    <a:gd name="T58" fmla="*/ 28 w 71"/>
                    <a:gd name="T59" fmla="*/ 4 h 69"/>
                    <a:gd name="T60" fmla="*/ 29 w 71"/>
                    <a:gd name="T61" fmla="*/ 4 h 69"/>
                    <a:gd name="T62" fmla="*/ 29 w 71"/>
                    <a:gd name="T63" fmla="*/ 4 h 69"/>
                    <a:gd name="T64" fmla="*/ 55 w 71"/>
                    <a:gd name="T65" fmla="*/ 30 h 69"/>
                    <a:gd name="T66" fmla="*/ 55 w 71"/>
                    <a:gd name="T67" fmla="*/ 31 h 69"/>
                    <a:gd name="T68" fmla="*/ 55 w 71"/>
                    <a:gd name="T69" fmla="*/ 31 h 69"/>
                    <a:gd name="T70" fmla="*/ 54 w 71"/>
                    <a:gd name="T71" fmla="*/ 33 h 69"/>
                    <a:gd name="T72" fmla="*/ 28 w 71"/>
                    <a:gd name="T73" fmla="*/ 41 h 69"/>
                    <a:gd name="T74" fmla="*/ 29 w 71"/>
                    <a:gd name="T75" fmla="*/ 40 h 69"/>
                    <a:gd name="T76" fmla="*/ 31 w 71"/>
                    <a:gd name="T77" fmla="*/ 40 h 69"/>
                    <a:gd name="T78" fmla="*/ 51 w 71"/>
                    <a:gd name="T79" fmla="*/ 58 h 69"/>
                    <a:gd name="T80" fmla="*/ 52 w 71"/>
                    <a:gd name="T81" fmla="*/ 60 h 69"/>
                    <a:gd name="T82" fmla="*/ 51 w 71"/>
                    <a:gd name="T83" fmla="*/ 61 h 69"/>
                    <a:gd name="T84" fmla="*/ 49 w 71"/>
                    <a:gd name="T85" fmla="*/ 61 h 69"/>
                    <a:gd name="T86" fmla="*/ 29 w 71"/>
                    <a:gd name="T87" fmla="*/ 43 h 69"/>
                    <a:gd name="T88" fmla="*/ 28 w 71"/>
                    <a:gd name="T89" fmla="*/ 41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1" h="69">
                      <a:moveTo>
                        <a:pt x="16" y="35"/>
                      </a:move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53" y="68"/>
                        <a:pt x="53" y="68"/>
                        <a:pt x="53" y="68"/>
                      </a:cubicBezTo>
                      <a:cubicBezTo>
                        <a:pt x="53" y="68"/>
                        <a:pt x="54" y="69"/>
                        <a:pt x="54" y="69"/>
                      </a:cubicBezTo>
                      <a:cubicBezTo>
                        <a:pt x="55" y="64"/>
                        <a:pt x="56" y="61"/>
                        <a:pt x="59" y="58"/>
                      </a:cubicBezTo>
                      <a:cubicBezTo>
                        <a:pt x="63" y="54"/>
                        <a:pt x="66" y="53"/>
                        <a:pt x="71" y="52"/>
                      </a:cubicBezTo>
                      <a:cubicBezTo>
                        <a:pt x="71" y="51"/>
                        <a:pt x="71" y="51"/>
                        <a:pt x="70" y="50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7" y="33"/>
                        <a:pt x="57" y="33"/>
                        <a:pt x="57" y="33"/>
                      </a:cubicBezTo>
                      <a:cubicBezTo>
                        <a:pt x="57" y="33"/>
                        <a:pt x="57" y="33"/>
                        <a:pt x="57" y="33"/>
                      </a:cubicBezTo>
                      <a:cubicBezTo>
                        <a:pt x="59" y="32"/>
                        <a:pt x="59" y="30"/>
                        <a:pt x="57" y="28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0" y="1"/>
                        <a:pt x="28" y="1"/>
                        <a:pt x="26" y="2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19" y="2"/>
                        <a:pt x="15" y="0"/>
                        <a:pt x="14" y="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0" y="15"/>
                        <a:pt x="14" y="32"/>
                        <a:pt x="16" y="35"/>
                      </a:cubicBezTo>
                      <a:close/>
                      <a:moveTo>
                        <a:pt x="25" y="4"/>
                      </a:move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lose/>
                      <a:moveTo>
                        <a:pt x="26" y="4"/>
                      </a:moveTo>
                      <a:cubicBezTo>
                        <a:pt x="26" y="4"/>
                        <a:pt x="26" y="4"/>
                        <a:pt x="26" y="4"/>
                      </a:cubicBezTo>
                      <a:close/>
                      <a:moveTo>
                        <a:pt x="54" y="33"/>
                      </a:move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5" y="13"/>
                        <a:pt x="31" y="10"/>
                        <a:pt x="26" y="6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55" y="30"/>
                        <a:pt x="55" y="30"/>
                        <a:pt x="55" y="3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lnTo>
                        <a:pt x="54" y="33"/>
                      </a:lnTo>
                      <a:close/>
                      <a:moveTo>
                        <a:pt x="28" y="41"/>
                      </a:move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9" y="39"/>
                        <a:pt x="30" y="40"/>
                        <a:pt x="31" y="40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2" y="59"/>
                        <a:pt x="52" y="60"/>
                        <a:pt x="52" y="60"/>
                      </a:cubicBezTo>
                      <a:cubicBezTo>
                        <a:pt x="51" y="61"/>
                        <a:pt x="51" y="61"/>
                        <a:pt x="51" y="61"/>
                      </a:cubicBezTo>
                      <a:cubicBezTo>
                        <a:pt x="51" y="62"/>
                        <a:pt x="50" y="61"/>
                        <a:pt x="49" y="61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8" y="42"/>
                        <a:pt x="27" y="41"/>
                        <a:pt x="28" y="41"/>
                      </a:cubicBezTo>
                      <a:close/>
                    </a:path>
                  </a:pathLst>
                </a:custGeom>
                <a:solidFill>
                  <a:srgbClr val="4B7FB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zh-CN" altLang="en-US">
                    <a:solidFill>
                      <a:srgbClr val="4B7FB1"/>
                    </a:solidFill>
                  </a:endParaRPr>
                </a:p>
              </p:txBody>
            </p:sp>
            <p:sp>
              <p:nvSpPr>
                <p:cNvPr id="16" name="Freeform 103">
                  <a:extLst>
                    <a:ext uri="{FF2B5EF4-FFF2-40B4-BE49-F238E27FC236}">
                      <a16:creationId xmlns:a16="http://schemas.microsoft.com/office/drawing/2014/main" id="{3532F919-21BA-426E-9C20-E1282DDE53B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90198" y="2451782"/>
                  <a:ext cx="99786" cy="93550"/>
                </a:xfrm>
                <a:custGeom>
                  <a:avLst/>
                  <a:gdLst>
                    <a:gd name="T0" fmla="*/ 0 w 20"/>
                    <a:gd name="T1" fmla="*/ 14 h 19"/>
                    <a:gd name="T2" fmla="*/ 1 w 20"/>
                    <a:gd name="T3" fmla="*/ 14 h 19"/>
                    <a:gd name="T4" fmla="*/ 2 w 20"/>
                    <a:gd name="T5" fmla="*/ 15 h 19"/>
                    <a:gd name="T6" fmla="*/ 14 w 20"/>
                    <a:gd name="T7" fmla="*/ 18 h 19"/>
                    <a:gd name="T8" fmla="*/ 19 w 20"/>
                    <a:gd name="T9" fmla="*/ 13 h 19"/>
                    <a:gd name="T10" fmla="*/ 15 w 20"/>
                    <a:gd name="T11" fmla="*/ 1 h 19"/>
                    <a:gd name="T12" fmla="*/ 15 w 20"/>
                    <a:gd name="T13" fmla="*/ 0 h 19"/>
                    <a:gd name="T14" fmla="*/ 15 w 20"/>
                    <a:gd name="T15" fmla="*/ 0 h 19"/>
                    <a:gd name="T16" fmla="*/ 5 w 20"/>
                    <a:gd name="T17" fmla="*/ 5 h 19"/>
                    <a:gd name="T18" fmla="*/ 0 w 20"/>
                    <a:gd name="T19" fmla="*/ 14 h 19"/>
                    <a:gd name="T20" fmla="*/ 4 w 20"/>
                    <a:gd name="T21" fmla="*/ 12 h 19"/>
                    <a:gd name="T22" fmla="*/ 4 w 20"/>
                    <a:gd name="T23" fmla="*/ 12 h 19"/>
                    <a:gd name="T24" fmla="*/ 5 w 20"/>
                    <a:gd name="T25" fmla="*/ 12 h 19"/>
                    <a:gd name="T26" fmla="*/ 13 w 20"/>
                    <a:gd name="T27" fmla="*/ 15 h 19"/>
                    <a:gd name="T28" fmla="*/ 13 w 20"/>
                    <a:gd name="T29" fmla="*/ 15 h 19"/>
                    <a:gd name="T30" fmla="*/ 13 w 20"/>
                    <a:gd name="T31" fmla="*/ 16 h 19"/>
                    <a:gd name="T32" fmla="*/ 13 w 20"/>
                    <a:gd name="T33" fmla="*/ 16 h 19"/>
                    <a:gd name="T34" fmla="*/ 5 w 20"/>
                    <a:gd name="T35" fmla="*/ 13 h 19"/>
                    <a:gd name="T36" fmla="*/ 4 w 20"/>
                    <a:gd name="T37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" h="19">
                      <a:moveTo>
                        <a:pt x="0" y="14"/>
                      </a:moveTo>
                      <a:cubicBezTo>
                        <a:pt x="0" y="14"/>
                        <a:pt x="1" y="14"/>
                        <a:pt x="1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8" y="19"/>
                        <a:pt x="20" y="16"/>
                        <a:pt x="19" y="13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0" y="0"/>
                        <a:pt x="8" y="1"/>
                        <a:pt x="5" y="5"/>
                      </a:cubicBezTo>
                      <a:cubicBezTo>
                        <a:pt x="2" y="8"/>
                        <a:pt x="1" y="10"/>
                        <a:pt x="0" y="14"/>
                      </a:cubicBezTo>
                      <a:close/>
                      <a:moveTo>
                        <a:pt x="4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5" y="13"/>
                        <a:pt x="5" y="13"/>
                        <a:pt x="5" y="13"/>
                      </a:cubicBezTo>
                      <a:lnTo>
                        <a:pt x="4" y="12"/>
                      </a:lnTo>
                      <a:close/>
                    </a:path>
                  </a:pathLst>
                </a:custGeom>
                <a:solidFill>
                  <a:srgbClr val="4B7FB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zh-CN" altLang="en-US">
                    <a:solidFill>
                      <a:srgbClr val="4B7FB1"/>
                    </a:solidFill>
                  </a:endParaRPr>
                </a:p>
              </p:txBody>
            </p:sp>
          </p:grp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EBE639C5-B5A8-4EED-9D11-DA692858DF3D}"/>
                  </a:ext>
                </a:extLst>
              </p:cNvPr>
              <p:cNvSpPr/>
              <p:nvPr/>
            </p:nvSpPr>
            <p:spPr>
              <a:xfrm>
                <a:off x="4796597" y="2456447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7EE1217-1ED4-458C-BBD2-C0D6BD28FD00}"/>
                </a:ext>
              </a:extLst>
            </p:cNvPr>
            <p:cNvSpPr txBox="1"/>
            <p:nvPr/>
          </p:nvSpPr>
          <p:spPr>
            <a:xfrm>
              <a:off x="5825762" y="2304042"/>
              <a:ext cx="400943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spc="1250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  术  路  线</a:t>
              </a:r>
              <a:endParaRPr lang="en-US" altLang="zh-CN" sz="3000" b="1" spc="125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DD5C5CB-A8BB-460E-8B4C-E81CF64A04B9}"/>
              </a:ext>
            </a:extLst>
          </p:cNvPr>
          <p:cNvGrpSpPr/>
          <p:nvPr userDrawn="1"/>
        </p:nvGrpSpPr>
        <p:grpSpPr>
          <a:xfrm>
            <a:off x="4944725" y="4266366"/>
            <a:ext cx="5244303" cy="574650"/>
            <a:chOff x="5167579" y="3066391"/>
            <a:chExt cx="4720326" cy="574650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9C334BE9-88A1-4B7D-9F56-4CD77AFED483}"/>
                </a:ext>
              </a:extLst>
            </p:cNvPr>
            <p:cNvGrpSpPr/>
            <p:nvPr/>
          </p:nvGrpSpPr>
          <p:grpSpPr>
            <a:xfrm>
              <a:off x="5167579" y="3101041"/>
              <a:ext cx="540000" cy="540000"/>
              <a:chOff x="4796597" y="3522018"/>
              <a:chExt cx="720400" cy="720400"/>
            </a:xfrm>
          </p:grpSpPr>
          <p:sp>
            <p:nvSpPr>
              <p:cNvPr id="20" name="Freeform 125">
                <a:extLst>
                  <a:ext uri="{FF2B5EF4-FFF2-40B4-BE49-F238E27FC236}">
                    <a16:creationId xmlns:a16="http://schemas.microsoft.com/office/drawing/2014/main" id="{C9FACD67-D3C7-4736-A671-16F2368144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7133" y="3694119"/>
                <a:ext cx="359328" cy="376198"/>
              </a:xfrm>
              <a:custGeom>
                <a:avLst/>
                <a:gdLst>
                  <a:gd name="T0" fmla="*/ 46 w 90"/>
                  <a:gd name="T1" fmla="*/ 52 h 94"/>
                  <a:gd name="T2" fmla="*/ 44 w 90"/>
                  <a:gd name="T3" fmla="*/ 51 h 94"/>
                  <a:gd name="T4" fmla="*/ 44 w 90"/>
                  <a:gd name="T5" fmla="*/ 50 h 94"/>
                  <a:gd name="T6" fmla="*/ 30 w 90"/>
                  <a:gd name="T7" fmla="*/ 37 h 94"/>
                  <a:gd name="T8" fmla="*/ 12 w 90"/>
                  <a:gd name="T9" fmla="*/ 19 h 94"/>
                  <a:gd name="T10" fmla="*/ 0 w 90"/>
                  <a:gd name="T11" fmla="*/ 50 h 94"/>
                  <a:gd name="T12" fmla="*/ 45 w 90"/>
                  <a:gd name="T13" fmla="*/ 94 h 94"/>
                  <a:gd name="T14" fmla="*/ 86 w 90"/>
                  <a:gd name="T15" fmla="*/ 66 h 94"/>
                  <a:gd name="T16" fmla="*/ 73 w 90"/>
                  <a:gd name="T17" fmla="*/ 61 h 94"/>
                  <a:gd name="T18" fmla="*/ 46 w 90"/>
                  <a:gd name="T19" fmla="*/ 52 h 94"/>
                  <a:gd name="T20" fmla="*/ 42 w 90"/>
                  <a:gd name="T21" fmla="*/ 41 h 94"/>
                  <a:gd name="T22" fmla="*/ 42 w 90"/>
                  <a:gd name="T23" fmla="*/ 0 h 94"/>
                  <a:gd name="T24" fmla="*/ 13 w 90"/>
                  <a:gd name="T25" fmla="*/ 12 h 94"/>
                  <a:gd name="T26" fmla="*/ 36 w 90"/>
                  <a:gd name="T27" fmla="*/ 35 h 94"/>
                  <a:gd name="T28" fmla="*/ 42 w 90"/>
                  <a:gd name="T29" fmla="*/ 41 h 94"/>
                  <a:gd name="T30" fmla="*/ 47 w 90"/>
                  <a:gd name="T31" fmla="*/ 2 h 94"/>
                  <a:gd name="T32" fmla="*/ 47 w 90"/>
                  <a:gd name="T33" fmla="*/ 45 h 94"/>
                  <a:gd name="T34" fmla="*/ 88 w 90"/>
                  <a:gd name="T35" fmla="*/ 60 h 94"/>
                  <a:gd name="T36" fmla="*/ 90 w 90"/>
                  <a:gd name="T37" fmla="*/ 46 h 94"/>
                  <a:gd name="T38" fmla="*/ 47 w 90"/>
                  <a:gd name="T39" fmla="*/ 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" h="94">
                    <a:moveTo>
                      <a:pt x="46" y="52"/>
                    </a:move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5" y="27"/>
                      <a:pt x="0" y="38"/>
                      <a:pt x="0" y="50"/>
                    </a:cubicBezTo>
                    <a:cubicBezTo>
                      <a:pt x="0" y="74"/>
                      <a:pt x="20" y="94"/>
                      <a:pt x="45" y="94"/>
                    </a:cubicBezTo>
                    <a:cubicBezTo>
                      <a:pt x="64" y="94"/>
                      <a:pt x="80" y="82"/>
                      <a:pt x="86" y="66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46" y="52"/>
                    </a:lnTo>
                    <a:close/>
                    <a:moveTo>
                      <a:pt x="42" y="41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31" y="1"/>
                      <a:pt x="20" y="5"/>
                      <a:pt x="13" y="12"/>
                    </a:cubicBezTo>
                    <a:cubicBezTo>
                      <a:pt x="36" y="35"/>
                      <a:pt x="36" y="35"/>
                      <a:pt x="36" y="35"/>
                    </a:cubicBezTo>
                    <a:lnTo>
                      <a:pt x="42" y="41"/>
                    </a:lnTo>
                    <a:close/>
                    <a:moveTo>
                      <a:pt x="47" y="2"/>
                    </a:moveTo>
                    <a:cubicBezTo>
                      <a:pt x="47" y="45"/>
                      <a:pt x="47" y="45"/>
                      <a:pt x="47" y="45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90" y="56"/>
                      <a:pt x="90" y="51"/>
                      <a:pt x="90" y="46"/>
                    </a:cubicBezTo>
                    <a:cubicBezTo>
                      <a:pt x="90" y="22"/>
                      <a:pt x="71" y="3"/>
                      <a:pt x="47" y="2"/>
                    </a:cubicBez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solidFill>
                    <a:srgbClr val="4B7FB1"/>
                  </a:solidFill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63AA0EC2-F71D-4265-BC59-C7DB0E015623}"/>
                  </a:ext>
                </a:extLst>
              </p:cNvPr>
              <p:cNvSpPr/>
              <p:nvPr/>
            </p:nvSpPr>
            <p:spPr>
              <a:xfrm>
                <a:off x="4796597" y="3522018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FF2C6D7-E711-4039-9052-C1D45C50F8CC}"/>
                </a:ext>
              </a:extLst>
            </p:cNvPr>
            <p:cNvSpPr txBox="1"/>
            <p:nvPr/>
          </p:nvSpPr>
          <p:spPr>
            <a:xfrm>
              <a:off x="5831007" y="3066391"/>
              <a:ext cx="405689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spc="2000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目前工作进展</a:t>
              </a:r>
              <a:endParaRPr lang="en-US" altLang="zh-CN" sz="3000" b="1" spc="20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6DB9BA1-41E3-4BAD-BBDD-D5B8C77FEF1B}"/>
              </a:ext>
            </a:extLst>
          </p:cNvPr>
          <p:cNvGrpSpPr/>
          <p:nvPr userDrawn="1"/>
        </p:nvGrpSpPr>
        <p:grpSpPr>
          <a:xfrm>
            <a:off x="4944726" y="5372744"/>
            <a:ext cx="4720326" cy="581963"/>
            <a:chOff x="5167579" y="4897077"/>
            <a:chExt cx="4720326" cy="581963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B882C9DB-A93F-4579-9BC7-D65B5F9BEFEC}"/>
                </a:ext>
              </a:extLst>
            </p:cNvPr>
            <p:cNvGrpSpPr/>
            <p:nvPr/>
          </p:nvGrpSpPr>
          <p:grpSpPr>
            <a:xfrm>
              <a:off x="5167579" y="4897077"/>
              <a:ext cx="540000" cy="540000"/>
              <a:chOff x="4796597" y="4587589"/>
              <a:chExt cx="720400" cy="720400"/>
            </a:xfrm>
          </p:grpSpPr>
          <p:sp>
            <p:nvSpPr>
              <p:cNvPr id="25" name="Freeform 146">
                <a:extLst>
                  <a:ext uri="{FF2B5EF4-FFF2-40B4-BE49-F238E27FC236}">
                    <a16:creationId xmlns:a16="http://schemas.microsoft.com/office/drawing/2014/main" id="{8AFDAE92-6A60-4A31-B1D4-0DAEDF37F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4644" y="4723177"/>
                <a:ext cx="324306" cy="449224"/>
              </a:xfrm>
              <a:custGeom>
                <a:avLst/>
                <a:gdLst>
                  <a:gd name="T0" fmla="*/ 381830 w 356"/>
                  <a:gd name="T1" fmla="*/ 64394 h 497"/>
                  <a:gd name="T2" fmla="*/ 381830 w 356"/>
                  <a:gd name="T3" fmla="*/ 64394 h 497"/>
                  <a:gd name="T4" fmla="*/ 339804 w 356"/>
                  <a:gd name="T5" fmla="*/ 147869 h 497"/>
                  <a:gd name="T6" fmla="*/ 85251 w 356"/>
                  <a:gd name="T7" fmla="*/ 147869 h 497"/>
                  <a:gd name="T8" fmla="*/ 43226 w 356"/>
                  <a:gd name="T9" fmla="*/ 64394 h 497"/>
                  <a:gd name="T10" fmla="*/ 0 w 356"/>
                  <a:gd name="T11" fmla="*/ 106132 h 497"/>
                  <a:gd name="T12" fmla="*/ 0 w 356"/>
                  <a:gd name="T13" fmla="*/ 549737 h 497"/>
                  <a:gd name="T14" fmla="*/ 43226 w 356"/>
                  <a:gd name="T15" fmla="*/ 591475 h 497"/>
                  <a:gd name="T16" fmla="*/ 381830 w 356"/>
                  <a:gd name="T17" fmla="*/ 591475 h 497"/>
                  <a:gd name="T18" fmla="*/ 426256 w 356"/>
                  <a:gd name="T19" fmla="*/ 549737 h 497"/>
                  <a:gd name="T20" fmla="*/ 426256 w 356"/>
                  <a:gd name="T21" fmla="*/ 106132 h 497"/>
                  <a:gd name="T22" fmla="*/ 381830 w 356"/>
                  <a:gd name="T23" fmla="*/ 64394 h 497"/>
                  <a:gd name="T24" fmla="*/ 318191 w 356"/>
                  <a:gd name="T25" fmla="*/ 116864 h 497"/>
                  <a:gd name="T26" fmla="*/ 318191 w 356"/>
                  <a:gd name="T27" fmla="*/ 116864 h 497"/>
                  <a:gd name="T28" fmla="*/ 350611 w 356"/>
                  <a:gd name="T29" fmla="*/ 64394 h 497"/>
                  <a:gd name="T30" fmla="*/ 276166 w 356"/>
                  <a:gd name="T31" fmla="*/ 64394 h 497"/>
                  <a:gd name="T32" fmla="*/ 254553 w 356"/>
                  <a:gd name="T33" fmla="*/ 0 h 497"/>
                  <a:gd name="T34" fmla="*/ 159696 w 356"/>
                  <a:gd name="T35" fmla="*/ 0 h 497"/>
                  <a:gd name="T36" fmla="*/ 138083 w 356"/>
                  <a:gd name="T37" fmla="*/ 64394 h 497"/>
                  <a:gd name="T38" fmla="*/ 73244 w 356"/>
                  <a:gd name="T39" fmla="*/ 64394 h 497"/>
                  <a:gd name="T40" fmla="*/ 106864 w 356"/>
                  <a:gd name="T41" fmla="*/ 116864 h 497"/>
                  <a:gd name="T42" fmla="*/ 318191 w 356"/>
                  <a:gd name="T43" fmla="*/ 116864 h 49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56" h="497">
                    <a:moveTo>
                      <a:pt x="318" y="54"/>
                    </a:moveTo>
                    <a:lnTo>
                      <a:pt x="318" y="54"/>
                    </a:lnTo>
                    <a:cubicBezTo>
                      <a:pt x="283" y="124"/>
                      <a:pt x="283" y="124"/>
                      <a:pt x="283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17" y="54"/>
                      <a:pt x="0" y="71"/>
                      <a:pt x="0" y="89"/>
                    </a:cubicBezTo>
                    <a:cubicBezTo>
                      <a:pt x="0" y="461"/>
                      <a:pt x="0" y="461"/>
                      <a:pt x="0" y="461"/>
                    </a:cubicBezTo>
                    <a:cubicBezTo>
                      <a:pt x="0" y="487"/>
                      <a:pt x="17" y="496"/>
                      <a:pt x="36" y="496"/>
                    </a:cubicBezTo>
                    <a:cubicBezTo>
                      <a:pt x="318" y="496"/>
                      <a:pt x="318" y="496"/>
                      <a:pt x="318" y="496"/>
                    </a:cubicBezTo>
                    <a:cubicBezTo>
                      <a:pt x="336" y="496"/>
                      <a:pt x="355" y="487"/>
                      <a:pt x="355" y="461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5" y="71"/>
                      <a:pt x="336" y="54"/>
                      <a:pt x="318" y="54"/>
                    </a:cubicBezTo>
                    <a:close/>
                    <a:moveTo>
                      <a:pt x="265" y="98"/>
                    </a:moveTo>
                    <a:lnTo>
                      <a:pt x="265" y="98"/>
                    </a:lnTo>
                    <a:cubicBezTo>
                      <a:pt x="292" y="54"/>
                      <a:pt x="292" y="54"/>
                      <a:pt x="292" y="54"/>
                    </a:cubicBezTo>
                    <a:cubicBezTo>
                      <a:pt x="230" y="54"/>
                      <a:pt x="230" y="54"/>
                      <a:pt x="230" y="54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89" y="98"/>
                      <a:pt x="89" y="98"/>
                      <a:pt x="89" y="98"/>
                    </a:cubicBezTo>
                    <a:lnTo>
                      <a:pt x="265" y="98"/>
                    </a:ln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  <a:effectLst/>
            </p:spPr>
            <p:txBody>
              <a:bodyPr wrap="none" lIns="45712" tIns="22856" rIns="45712" bIns="22856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16BF7692-7A08-46C9-B0CE-6CF14DD9CC58}"/>
                  </a:ext>
                </a:extLst>
              </p:cNvPr>
              <p:cNvSpPr/>
              <p:nvPr/>
            </p:nvSpPr>
            <p:spPr>
              <a:xfrm>
                <a:off x="4796597" y="4587589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2FEF300-B495-4061-8BEE-E4580E8C3203}"/>
                </a:ext>
              </a:extLst>
            </p:cNvPr>
            <p:cNvSpPr txBox="1"/>
            <p:nvPr/>
          </p:nvSpPr>
          <p:spPr>
            <a:xfrm>
              <a:off x="5856032" y="4925042"/>
              <a:ext cx="403187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遇到的问题及解决办法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065F77A-5272-42B8-8C7A-1651A4626AB9}"/>
              </a:ext>
            </a:extLst>
          </p:cNvPr>
          <p:cNvGrpSpPr/>
          <p:nvPr userDrawn="1"/>
        </p:nvGrpSpPr>
        <p:grpSpPr>
          <a:xfrm>
            <a:off x="4944726" y="3171437"/>
            <a:ext cx="5244302" cy="563201"/>
            <a:chOff x="8507461" y="4385042"/>
            <a:chExt cx="5244302" cy="563201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DFC4A08-5180-4E3D-BE69-48D3F57A3A3E}"/>
                </a:ext>
              </a:extLst>
            </p:cNvPr>
            <p:cNvGrpSpPr/>
            <p:nvPr/>
          </p:nvGrpSpPr>
          <p:grpSpPr>
            <a:xfrm>
              <a:off x="8507461" y="4385042"/>
              <a:ext cx="540000" cy="540000"/>
              <a:chOff x="8507461" y="4385042"/>
              <a:chExt cx="540000" cy="540000"/>
            </a:xfrm>
          </p:grpSpPr>
          <p:grpSp>
            <p:nvGrpSpPr>
              <p:cNvPr id="35" name="组合 224">
                <a:extLst>
                  <a:ext uri="{FF2B5EF4-FFF2-40B4-BE49-F238E27FC236}">
                    <a16:creationId xmlns:a16="http://schemas.microsoft.com/office/drawing/2014/main" id="{6E5C6E42-5F47-43BE-8B01-EA1D1091C0D1}"/>
                  </a:ext>
                </a:extLst>
              </p:cNvPr>
              <p:cNvGrpSpPr/>
              <p:nvPr/>
            </p:nvGrpSpPr>
            <p:grpSpPr>
              <a:xfrm>
                <a:off x="8662871" y="4503136"/>
                <a:ext cx="284400" cy="280800"/>
                <a:chOff x="4848730" y="4134717"/>
                <a:chExt cx="795338" cy="788988"/>
              </a:xfrm>
              <a:solidFill>
                <a:srgbClr val="4B7FB1"/>
              </a:solidFill>
            </p:grpSpPr>
            <p:sp>
              <p:nvSpPr>
                <p:cNvPr id="37" name="Freeform 124">
                  <a:extLst>
                    <a:ext uri="{FF2B5EF4-FFF2-40B4-BE49-F238E27FC236}">
                      <a16:creationId xmlns:a16="http://schemas.microsoft.com/office/drawing/2014/main" id="{7A870407-6D99-446F-9AFD-8E864582D6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38201" y="4135582"/>
                  <a:ext cx="330984" cy="770643"/>
                </a:xfrm>
                <a:custGeom>
                  <a:avLst/>
                  <a:gdLst>
                    <a:gd name="T0" fmla="*/ 52 w 86"/>
                    <a:gd name="T1" fmla="*/ 200 h 205"/>
                    <a:gd name="T2" fmla="*/ 43 w 86"/>
                    <a:gd name="T3" fmla="*/ 192 h 205"/>
                    <a:gd name="T4" fmla="*/ 52 w 86"/>
                    <a:gd name="T5" fmla="*/ 184 h 205"/>
                    <a:gd name="T6" fmla="*/ 55 w 86"/>
                    <a:gd name="T7" fmla="*/ 184 h 205"/>
                    <a:gd name="T8" fmla="*/ 61 w 86"/>
                    <a:gd name="T9" fmla="*/ 167 h 205"/>
                    <a:gd name="T10" fmla="*/ 58 w 86"/>
                    <a:gd name="T11" fmla="*/ 168 h 205"/>
                    <a:gd name="T12" fmla="*/ 54 w 86"/>
                    <a:gd name="T13" fmla="*/ 165 h 205"/>
                    <a:gd name="T14" fmla="*/ 58 w 86"/>
                    <a:gd name="T15" fmla="*/ 161 h 205"/>
                    <a:gd name="T16" fmla="*/ 62 w 86"/>
                    <a:gd name="T17" fmla="*/ 164 h 205"/>
                    <a:gd name="T18" fmla="*/ 72 w 86"/>
                    <a:gd name="T19" fmla="*/ 134 h 205"/>
                    <a:gd name="T20" fmla="*/ 72 w 86"/>
                    <a:gd name="T21" fmla="*/ 21 h 205"/>
                    <a:gd name="T22" fmla="*/ 76 w 86"/>
                    <a:gd name="T23" fmla="*/ 21 h 205"/>
                    <a:gd name="T24" fmla="*/ 86 w 86"/>
                    <a:gd name="T25" fmla="*/ 10 h 205"/>
                    <a:gd name="T26" fmla="*/ 76 w 86"/>
                    <a:gd name="T27" fmla="*/ 0 h 205"/>
                    <a:gd name="T28" fmla="*/ 11 w 86"/>
                    <a:gd name="T29" fmla="*/ 0 h 205"/>
                    <a:gd name="T30" fmla="*/ 0 w 86"/>
                    <a:gd name="T31" fmla="*/ 10 h 205"/>
                    <a:gd name="T32" fmla="*/ 11 w 86"/>
                    <a:gd name="T33" fmla="*/ 21 h 205"/>
                    <a:gd name="T34" fmla="*/ 16 w 86"/>
                    <a:gd name="T35" fmla="*/ 21 h 205"/>
                    <a:gd name="T36" fmla="*/ 16 w 86"/>
                    <a:gd name="T37" fmla="*/ 188 h 205"/>
                    <a:gd name="T38" fmla="*/ 33 w 86"/>
                    <a:gd name="T39" fmla="*/ 205 h 205"/>
                    <a:gd name="T40" fmla="*/ 55 w 86"/>
                    <a:gd name="T41" fmla="*/ 205 h 205"/>
                    <a:gd name="T42" fmla="*/ 58 w 86"/>
                    <a:gd name="T43" fmla="*/ 205 h 205"/>
                    <a:gd name="T44" fmla="*/ 55 w 86"/>
                    <a:gd name="T45" fmla="*/ 199 h 205"/>
                    <a:gd name="T46" fmla="*/ 52 w 86"/>
                    <a:gd name="T47" fmla="*/ 200 h 205"/>
                    <a:gd name="T48" fmla="*/ 28 w 86"/>
                    <a:gd name="T49" fmla="*/ 135 h 205"/>
                    <a:gd name="T50" fmla="*/ 28 w 86"/>
                    <a:gd name="T51" fmla="*/ 21 h 205"/>
                    <a:gd name="T52" fmla="*/ 59 w 86"/>
                    <a:gd name="T53" fmla="*/ 21 h 205"/>
                    <a:gd name="T54" fmla="*/ 59 w 86"/>
                    <a:gd name="T55" fmla="*/ 135 h 205"/>
                    <a:gd name="T56" fmla="*/ 28 w 86"/>
                    <a:gd name="T57" fmla="*/ 135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6" h="205">
                      <a:moveTo>
                        <a:pt x="52" y="200"/>
                      </a:moveTo>
                      <a:cubicBezTo>
                        <a:pt x="47" y="200"/>
                        <a:pt x="43" y="196"/>
                        <a:pt x="43" y="192"/>
                      </a:cubicBezTo>
                      <a:cubicBezTo>
                        <a:pt x="43" y="187"/>
                        <a:pt x="47" y="184"/>
                        <a:pt x="52" y="184"/>
                      </a:cubicBezTo>
                      <a:cubicBezTo>
                        <a:pt x="53" y="184"/>
                        <a:pt x="54" y="184"/>
                        <a:pt x="55" y="184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0" y="168"/>
                        <a:pt x="59" y="168"/>
                        <a:pt x="58" y="168"/>
                      </a:cubicBezTo>
                      <a:cubicBezTo>
                        <a:pt x="55" y="168"/>
                        <a:pt x="54" y="167"/>
                        <a:pt x="54" y="165"/>
                      </a:cubicBezTo>
                      <a:cubicBezTo>
                        <a:pt x="54" y="162"/>
                        <a:pt x="55" y="161"/>
                        <a:pt x="58" y="161"/>
                      </a:cubicBezTo>
                      <a:cubicBezTo>
                        <a:pt x="60" y="161"/>
                        <a:pt x="61" y="162"/>
                        <a:pt x="62" y="164"/>
                      </a:cubicBezTo>
                      <a:cubicBezTo>
                        <a:pt x="72" y="134"/>
                        <a:pt x="72" y="134"/>
                        <a:pt x="72" y="134"/>
                      </a:cubicBezTo>
                      <a:cubicBezTo>
                        <a:pt x="72" y="21"/>
                        <a:pt x="72" y="21"/>
                        <a:pt x="72" y="21"/>
                      </a:cubicBezTo>
                      <a:cubicBezTo>
                        <a:pt x="76" y="21"/>
                        <a:pt x="76" y="21"/>
                        <a:pt x="76" y="21"/>
                      </a:cubicBezTo>
                      <a:cubicBezTo>
                        <a:pt x="82" y="21"/>
                        <a:pt x="86" y="16"/>
                        <a:pt x="86" y="10"/>
                      </a:cubicBezTo>
                      <a:cubicBezTo>
                        <a:pt x="86" y="5"/>
                        <a:pt x="82" y="0"/>
                        <a:pt x="76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1"/>
                        <a:pt x="11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188"/>
                        <a:pt x="16" y="188"/>
                        <a:pt x="16" y="188"/>
                      </a:cubicBezTo>
                      <a:cubicBezTo>
                        <a:pt x="16" y="198"/>
                        <a:pt x="23" y="205"/>
                        <a:pt x="33" y="205"/>
                      </a:cubicBezTo>
                      <a:cubicBezTo>
                        <a:pt x="55" y="205"/>
                        <a:pt x="55" y="205"/>
                        <a:pt x="55" y="205"/>
                      </a:cubicBezTo>
                      <a:cubicBezTo>
                        <a:pt x="56" y="205"/>
                        <a:pt x="57" y="205"/>
                        <a:pt x="58" y="205"/>
                      </a:cubicBezTo>
                      <a:cubicBezTo>
                        <a:pt x="57" y="203"/>
                        <a:pt x="56" y="201"/>
                        <a:pt x="55" y="199"/>
                      </a:cubicBezTo>
                      <a:cubicBezTo>
                        <a:pt x="54" y="200"/>
                        <a:pt x="53" y="200"/>
                        <a:pt x="52" y="200"/>
                      </a:cubicBezTo>
                      <a:close/>
                      <a:moveTo>
                        <a:pt x="28" y="135"/>
                      </a:move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9" y="135"/>
                        <a:pt x="59" y="135"/>
                        <a:pt x="59" y="135"/>
                      </a:cubicBezTo>
                      <a:lnTo>
                        <a:pt x="28" y="1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14377">
                    <a:defRPr/>
                  </a:pPr>
                  <a:endParaRPr lang="zh-CN" altLang="en-US"/>
                </a:p>
              </p:txBody>
            </p:sp>
            <p:sp>
              <p:nvSpPr>
                <p:cNvPr id="38" name="Freeform 125">
                  <a:extLst>
                    <a:ext uri="{FF2B5EF4-FFF2-40B4-BE49-F238E27FC236}">
                      <a16:creationId xmlns:a16="http://schemas.microsoft.com/office/drawing/2014/main" id="{837E26F4-5569-47A0-9C5F-5993C2B323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063873" y="4198798"/>
                  <a:ext cx="580726" cy="725490"/>
                </a:xfrm>
                <a:custGeom>
                  <a:avLst/>
                  <a:gdLst>
                    <a:gd name="T0" fmla="*/ 118 w 154"/>
                    <a:gd name="T1" fmla="*/ 69 h 193"/>
                    <a:gd name="T2" fmla="*/ 118 w 154"/>
                    <a:gd name="T3" fmla="*/ 22 h 193"/>
                    <a:gd name="T4" fmla="*/ 126 w 154"/>
                    <a:gd name="T5" fmla="*/ 11 h 193"/>
                    <a:gd name="T6" fmla="*/ 115 w 154"/>
                    <a:gd name="T7" fmla="*/ 0 h 193"/>
                    <a:gd name="T8" fmla="*/ 39 w 154"/>
                    <a:gd name="T9" fmla="*/ 0 h 193"/>
                    <a:gd name="T10" fmla="*/ 28 w 154"/>
                    <a:gd name="T11" fmla="*/ 11 h 193"/>
                    <a:gd name="T12" fmla="*/ 34 w 154"/>
                    <a:gd name="T13" fmla="*/ 21 h 193"/>
                    <a:gd name="T14" fmla="*/ 34 w 154"/>
                    <a:gd name="T15" fmla="*/ 69 h 193"/>
                    <a:gd name="T16" fmla="*/ 0 w 154"/>
                    <a:gd name="T17" fmla="*/ 174 h 193"/>
                    <a:gd name="T18" fmla="*/ 19 w 154"/>
                    <a:gd name="T19" fmla="*/ 192 h 193"/>
                    <a:gd name="T20" fmla="*/ 19 w 154"/>
                    <a:gd name="T21" fmla="*/ 192 h 193"/>
                    <a:gd name="T22" fmla="*/ 19 w 154"/>
                    <a:gd name="T23" fmla="*/ 192 h 193"/>
                    <a:gd name="T24" fmla="*/ 25 w 154"/>
                    <a:gd name="T25" fmla="*/ 193 h 193"/>
                    <a:gd name="T26" fmla="*/ 129 w 154"/>
                    <a:gd name="T27" fmla="*/ 193 h 193"/>
                    <a:gd name="T28" fmla="*/ 154 w 154"/>
                    <a:gd name="T29" fmla="*/ 174 h 193"/>
                    <a:gd name="T30" fmla="*/ 118 w 154"/>
                    <a:gd name="T31" fmla="*/ 69 h 193"/>
                    <a:gd name="T32" fmla="*/ 49 w 154"/>
                    <a:gd name="T33" fmla="*/ 72 h 193"/>
                    <a:gd name="T34" fmla="*/ 49 w 154"/>
                    <a:gd name="T35" fmla="*/ 26 h 193"/>
                    <a:gd name="T36" fmla="*/ 104 w 154"/>
                    <a:gd name="T37" fmla="*/ 26 h 193"/>
                    <a:gd name="T38" fmla="*/ 104 w 154"/>
                    <a:gd name="T39" fmla="*/ 72 h 193"/>
                    <a:gd name="T40" fmla="*/ 109 w 154"/>
                    <a:gd name="T41" fmla="*/ 87 h 193"/>
                    <a:gd name="T42" fmla="*/ 44 w 154"/>
                    <a:gd name="T43" fmla="*/ 87 h 193"/>
                    <a:gd name="T44" fmla="*/ 49 w 154"/>
                    <a:gd name="T45" fmla="*/ 72 h 193"/>
                    <a:gd name="T46" fmla="*/ 58 w 154"/>
                    <a:gd name="T47" fmla="*/ 138 h 193"/>
                    <a:gd name="T48" fmla="*/ 54 w 154"/>
                    <a:gd name="T49" fmla="*/ 135 h 193"/>
                    <a:gd name="T50" fmla="*/ 58 w 154"/>
                    <a:gd name="T51" fmla="*/ 131 h 193"/>
                    <a:gd name="T52" fmla="*/ 62 w 154"/>
                    <a:gd name="T53" fmla="*/ 135 h 193"/>
                    <a:gd name="T54" fmla="*/ 58 w 154"/>
                    <a:gd name="T55" fmla="*/ 138 h 193"/>
                    <a:gd name="T56" fmla="*/ 80 w 154"/>
                    <a:gd name="T57" fmla="*/ 146 h 193"/>
                    <a:gd name="T58" fmla="*/ 76 w 154"/>
                    <a:gd name="T59" fmla="*/ 142 h 193"/>
                    <a:gd name="T60" fmla="*/ 80 w 154"/>
                    <a:gd name="T61" fmla="*/ 138 h 193"/>
                    <a:gd name="T62" fmla="*/ 84 w 154"/>
                    <a:gd name="T63" fmla="*/ 142 h 193"/>
                    <a:gd name="T64" fmla="*/ 80 w 154"/>
                    <a:gd name="T65" fmla="*/ 146 h 193"/>
                    <a:gd name="T66" fmla="*/ 80 w 154"/>
                    <a:gd name="T67" fmla="*/ 108 h 193"/>
                    <a:gd name="T68" fmla="*/ 84 w 154"/>
                    <a:gd name="T69" fmla="*/ 104 h 193"/>
                    <a:gd name="T70" fmla="*/ 88 w 154"/>
                    <a:gd name="T71" fmla="*/ 108 h 193"/>
                    <a:gd name="T72" fmla="*/ 84 w 154"/>
                    <a:gd name="T73" fmla="*/ 111 h 193"/>
                    <a:gd name="T74" fmla="*/ 80 w 154"/>
                    <a:gd name="T75" fmla="*/ 108 h 193"/>
                    <a:gd name="T76" fmla="*/ 90 w 154"/>
                    <a:gd name="T77" fmla="*/ 173 h 193"/>
                    <a:gd name="T78" fmla="*/ 86 w 154"/>
                    <a:gd name="T79" fmla="*/ 169 h 193"/>
                    <a:gd name="T80" fmla="*/ 90 w 154"/>
                    <a:gd name="T81" fmla="*/ 165 h 193"/>
                    <a:gd name="T82" fmla="*/ 94 w 154"/>
                    <a:gd name="T83" fmla="*/ 169 h 193"/>
                    <a:gd name="T84" fmla="*/ 90 w 154"/>
                    <a:gd name="T85" fmla="*/ 173 h 193"/>
                    <a:gd name="T86" fmla="*/ 104 w 154"/>
                    <a:gd name="T87" fmla="*/ 145 h 193"/>
                    <a:gd name="T88" fmla="*/ 108 w 154"/>
                    <a:gd name="T89" fmla="*/ 141 h 193"/>
                    <a:gd name="T90" fmla="*/ 112 w 154"/>
                    <a:gd name="T91" fmla="*/ 145 h 193"/>
                    <a:gd name="T92" fmla="*/ 108 w 154"/>
                    <a:gd name="T93" fmla="*/ 149 h 193"/>
                    <a:gd name="T94" fmla="*/ 104 w 154"/>
                    <a:gd name="T95" fmla="*/ 145 h 193"/>
                    <a:gd name="T96" fmla="*/ 117 w 154"/>
                    <a:gd name="T97" fmla="*/ 167 h 193"/>
                    <a:gd name="T98" fmla="*/ 109 w 154"/>
                    <a:gd name="T99" fmla="*/ 159 h 193"/>
                    <a:gd name="T100" fmla="*/ 117 w 154"/>
                    <a:gd name="T101" fmla="*/ 151 h 193"/>
                    <a:gd name="T102" fmla="*/ 126 w 154"/>
                    <a:gd name="T103" fmla="*/ 159 h 193"/>
                    <a:gd name="T104" fmla="*/ 117 w 154"/>
                    <a:gd name="T105" fmla="*/ 167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4" h="193">
                      <a:moveTo>
                        <a:pt x="118" y="69"/>
                      </a:moveTo>
                      <a:cubicBezTo>
                        <a:pt x="118" y="22"/>
                        <a:pt x="118" y="22"/>
                        <a:pt x="118" y="22"/>
                      </a:cubicBezTo>
                      <a:cubicBezTo>
                        <a:pt x="123" y="20"/>
                        <a:pt x="126" y="16"/>
                        <a:pt x="126" y="11"/>
                      </a:cubicBezTo>
                      <a:cubicBezTo>
                        <a:pt x="126" y="5"/>
                        <a:pt x="121" y="0"/>
                        <a:pt x="115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3" y="0"/>
                        <a:pt x="28" y="5"/>
                        <a:pt x="28" y="11"/>
                      </a:cubicBezTo>
                      <a:cubicBezTo>
                        <a:pt x="28" y="16"/>
                        <a:pt x="31" y="19"/>
                        <a:pt x="34" y="21"/>
                      </a:cubicBezTo>
                      <a:cubicBezTo>
                        <a:pt x="34" y="69"/>
                        <a:pt x="34" y="69"/>
                        <a:pt x="34" y="69"/>
                      </a:cubicBezTo>
                      <a:cubicBezTo>
                        <a:pt x="0" y="174"/>
                        <a:pt x="0" y="174"/>
                        <a:pt x="0" y="174"/>
                      </a:cubicBezTo>
                      <a:cubicBezTo>
                        <a:pt x="0" y="183"/>
                        <a:pt x="8" y="190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21" y="193"/>
                        <a:pt x="23" y="193"/>
                        <a:pt x="25" y="193"/>
                      </a:cubicBezTo>
                      <a:cubicBezTo>
                        <a:pt x="129" y="193"/>
                        <a:pt x="129" y="193"/>
                        <a:pt x="129" y="193"/>
                      </a:cubicBezTo>
                      <a:cubicBezTo>
                        <a:pt x="143" y="193"/>
                        <a:pt x="154" y="184"/>
                        <a:pt x="154" y="174"/>
                      </a:cubicBezTo>
                      <a:lnTo>
                        <a:pt x="118" y="69"/>
                      </a:lnTo>
                      <a:close/>
                      <a:moveTo>
                        <a:pt x="49" y="72"/>
                      </a:move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104" y="26"/>
                        <a:pt x="104" y="26"/>
                        <a:pt x="104" y="26"/>
                      </a:cubicBezTo>
                      <a:cubicBezTo>
                        <a:pt x="104" y="72"/>
                        <a:pt x="104" y="72"/>
                        <a:pt x="104" y="72"/>
                      </a:cubicBezTo>
                      <a:cubicBezTo>
                        <a:pt x="109" y="87"/>
                        <a:pt x="109" y="87"/>
                        <a:pt x="109" y="87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lnTo>
                        <a:pt x="49" y="72"/>
                      </a:lnTo>
                      <a:close/>
                      <a:moveTo>
                        <a:pt x="58" y="138"/>
                      </a:moveTo>
                      <a:cubicBezTo>
                        <a:pt x="55" y="138"/>
                        <a:pt x="54" y="137"/>
                        <a:pt x="54" y="135"/>
                      </a:cubicBezTo>
                      <a:cubicBezTo>
                        <a:pt x="54" y="132"/>
                        <a:pt x="55" y="131"/>
                        <a:pt x="58" y="131"/>
                      </a:cubicBezTo>
                      <a:cubicBezTo>
                        <a:pt x="60" y="131"/>
                        <a:pt x="62" y="132"/>
                        <a:pt x="62" y="135"/>
                      </a:cubicBezTo>
                      <a:cubicBezTo>
                        <a:pt x="62" y="137"/>
                        <a:pt x="60" y="138"/>
                        <a:pt x="58" y="138"/>
                      </a:cubicBezTo>
                      <a:close/>
                      <a:moveTo>
                        <a:pt x="80" y="146"/>
                      </a:moveTo>
                      <a:cubicBezTo>
                        <a:pt x="78" y="146"/>
                        <a:pt x="76" y="144"/>
                        <a:pt x="76" y="142"/>
                      </a:cubicBezTo>
                      <a:cubicBezTo>
                        <a:pt x="76" y="140"/>
                        <a:pt x="78" y="138"/>
                        <a:pt x="80" y="138"/>
                      </a:cubicBezTo>
                      <a:cubicBezTo>
                        <a:pt x="82" y="138"/>
                        <a:pt x="84" y="140"/>
                        <a:pt x="84" y="142"/>
                      </a:cubicBezTo>
                      <a:cubicBezTo>
                        <a:pt x="84" y="144"/>
                        <a:pt x="82" y="146"/>
                        <a:pt x="80" y="146"/>
                      </a:cubicBezTo>
                      <a:close/>
                      <a:moveTo>
                        <a:pt x="80" y="108"/>
                      </a:moveTo>
                      <a:cubicBezTo>
                        <a:pt x="80" y="105"/>
                        <a:pt x="82" y="104"/>
                        <a:pt x="84" y="104"/>
                      </a:cubicBezTo>
                      <a:cubicBezTo>
                        <a:pt x="87" y="104"/>
                        <a:pt x="88" y="105"/>
                        <a:pt x="88" y="108"/>
                      </a:cubicBezTo>
                      <a:cubicBezTo>
                        <a:pt x="88" y="110"/>
                        <a:pt x="87" y="111"/>
                        <a:pt x="84" y="111"/>
                      </a:cubicBezTo>
                      <a:cubicBezTo>
                        <a:pt x="82" y="111"/>
                        <a:pt x="80" y="110"/>
                        <a:pt x="80" y="108"/>
                      </a:cubicBezTo>
                      <a:close/>
                      <a:moveTo>
                        <a:pt x="90" y="173"/>
                      </a:moveTo>
                      <a:cubicBezTo>
                        <a:pt x="88" y="173"/>
                        <a:pt x="86" y="171"/>
                        <a:pt x="86" y="169"/>
                      </a:cubicBezTo>
                      <a:cubicBezTo>
                        <a:pt x="86" y="167"/>
                        <a:pt x="88" y="165"/>
                        <a:pt x="90" y="165"/>
                      </a:cubicBezTo>
                      <a:cubicBezTo>
                        <a:pt x="92" y="165"/>
                        <a:pt x="94" y="167"/>
                        <a:pt x="94" y="169"/>
                      </a:cubicBezTo>
                      <a:cubicBezTo>
                        <a:pt x="94" y="171"/>
                        <a:pt x="92" y="173"/>
                        <a:pt x="90" y="173"/>
                      </a:cubicBezTo>
                      <a:close/>
                      <a:moveTo>
                        <a:pt x="104" y="145"/>
                      </a:moveTo>
                      <a:cubicBezTo>
                        <a:pt x="104" y="143"/>
                        <a:pt x="106" y="141"/>
                        <a:pt x="108" y="141"/>
                      </a:cubicBezTo>
                      <a:cubicBezTo>
                        <a:pt x="110" y="141"/>
                        <a:pt x="112" y="143"/>
                        <a:pt x="112" y="145"/>
                      </a:cubicBezTo>
                      <a:cubicBezTo>
                        <a:pt x="112" y="147"/>
                        <a:pt x="110" y="149"/>
                        <a:pt x="108" y="149"/>
                      </a:cubicBezTo>
                      <a:cubicBezTo>
                        <a:pt x="106" y="149"/>
                        <a:pt x="104" y="147"/>
                        <a:pt x="104" y="145"/>
                      </a:cubicBezTo>
                      <a:close/>
                      <a:moveTo>
                        <a:pt x="117" y="167"/>
                      </a:moveTo>
                      <a:cubicBezTo>
                        <a:pt x="113" y="167"/>
                        <a:pt x="109" y="164"/>
                        <a:pt x="109" y="159"/>
                      </a:cubicBezTo>
                      <a:cubicBezTo>
                        <a:pt x="109" y="155"/>
                        <a:pt x="113" y="151"/>
                        <a:pt x="117" y="151"/>
                      </a:cubicBezTo>
                      <a:cubicBezTo>
                        <a:pt x="122" y="151"/>
                        <a:pt x="126" y="155"/>
                        <a:pt x="126" y="159"/>
                      </a:cubicBezTo>
                      <a:cubicBezTo>
                        <a:pt x="126" y="164"/>
                        <a:pt x="122" y="167"/>
                        <a:pt x="117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14377"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E1150B-0ADA-4BD5-A48A-73892FA070E3}"/>
                  </a:ext>
                </a:extLst>
              </p:cNvPr>
              <p:cNvSpPr/>
              <p:nvPr/>
            </p:nvSpPr>
            <p:spPr>
              <a:xfrm>
                <a:off x="8507461" y="4385042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4366DEC-F316-4FF5-8903-ADD784055246}"/>
                </a:ext>
              </a:extLst>
            </p:cNvPr>
            <p:cNvSpPr txBox="1"/>
            <p:nvPr/>
          </p:nvSpPr>
          <p:spPr>
            <a:xfrm>
              <a:off x="9165642" y="4394245"/>
              <a:ext cx="458612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spc="1300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预期结论与成果</a:t>
              </a:r>
              <a:endParaRPr lang="en-US" altLang="zh-CN" sz="3000" b="1" spc="13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37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题目的及意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6">
            <a:extLst>
              <a:ext uri="{FF2B5EF4-FFF2-40B4-BE49-F238E27FC236}">
                <a16:creationId xmlns:a16="http://schemas.microsoft.com/office/drawing/2014/main" id="{AE82A74B-CD00-44CD-93BB-81B5F21E242A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这部分主要包含研究背景、研究目的、研究意义等；                 建议内容为</a:t>
            </a:r>
            <a:r>
              <a:rPr lang="en-US" altLang="zh-CN" dirty="0"/>
              <a:t>1-2</a:t>
            </a:r>
            <a:r>
              <a:rPr lang="zh-CN" altLang="en-US" dirty="0"/>
              <a:t>页；                                                                     </a:t>
            </a:r>
            <a:r>
              <a:rPr lang="en-US" altLang="zh-CN" dirty="0"/>
              <a:t>PPT</a:t>
            </a:r>
            <a:r>
              <a:rPr lang="zh-CN" altLang="en-US" dirty="0"/>
              <a:t>文件必须包含大纲中的</a:t>
            </a:r>
            <a:r>
              <a:rPr lang="en-US" altLang="zh-CN" dirty="0"/>
              <a:t>5</a:t>
            </a:r>
            <a:r>
              <a:rPr lang="zh-CN" altLang="en-US" dirty="0"/>
              <a:t>部分，各模块内可根据需要新建相应的幻灯片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3802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课题目的及意义</a:t>
            </a:r>
          </a:p>
        </p:txBody>
      </p:sp>
    </p:spTree>
    <p:extLst>
      <p:ext uri="{BB962C8B-B14F-4D97-AF65-F5344CB8AC3E}">
        <p14:creationId xmlns:p14="http://schemas.microsoft.com/office/powerpoint/2010/main" val="284342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技术路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这部分主要包含技术路线图及简要说明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技术路线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788227-6B72-4522-AB43-60F54ED2C6CE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357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预期结论与成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分点阐述；                                                                                   阐建议在</a:t>
            </a:r>
            <a:r>
              <a:rPr lang="en-US" altLang="zh-CN" dirty="0"/>
              <a:t>1</a:t>
            </a:r>
            <a:r>
              <a:rPr lang="zh-CN" altLang="en-US" dirty="0"/>
              <a:t>页内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3775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j-cs"/>
              </a:rPr>
              <a:t>预期结论与成果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8ED8E38-2058-4CBB-BBBD-D4EC1CE6C6D1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251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0">
            <a:extLst>
              <a:ext uri="{FF2B5EF4-FFF2-40B4-BE49-F238E27FC236}">
                <a16:creationId xmlns:a16="http://schemas.microsoft.com/office/drawing/2014/main" id="{D77062C3-695C-471B-A4E2-B774124D0131}"/>
              </a:ext>
            </a:extLst>
          </p:cNvPr>
          <p:cNvSpPr/>
          <p:nvPr userDrawn="1"/>
        </p:nvSpPr>
        <p:spPr>
          <a:xfrm rot="5400000">
            <a:off x="-1607489" y="1592911"/>
            <a:ext cx="6858000" cy="3672177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BB9082-D0BB-4DE9-B477-362AC956A117}"/>
              </a:ext>
            </a:extLst>
          </p:cNvPr>
          <p:cNvSpPr txBox="1"/>
          <p:nvPr userDrawn="1"/>
        </p:nvSpPr>
        <p:spPr>
          <a:xfrm>
            <a:off x="562669" y="2606870"/>
            <a:ext cx="251768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目前工作进展</a:t>
            </a:r>
            <a:endParaRPr lang="zh-CN" altLang="en-US" sz="4400" kern="0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58EE83-71A9-4194-8644-A235E074F086}"/>
              </a:ext>
            </a:extLst>
          </p:cNvPr>
          <p:cNvSpPr txBox="1"/>
          <p:nvPr userDrawn="1"/>
        </p:nvSpPr>
        <p:spPr>
          <a:xfrm>
            <a:off x="403293" y="4152274"/>
            <a:ext cx="28364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kern="0" spc="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Working Process</a:t>
            </a:r>
            <a:endParaRPr lang="zh-CN" altLang="en-US" sz="2600" kern="0" spc="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D0AF849-1867-48F6-B558-BE10C4948E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66742" y="1351128"/>
            <a:ext cx="6979294" cy="4823698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 typeface="Wingdings" panose="05000000000000000000" pitchFamily="2" charset="2"/>
              <a:buChar char="ü"/>
              <a:defRPr sz="3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zh-CN" dirty="0"/>
              <a:t> </a:t>
            </a:r>
            <a:r>
              <a:rPr lang="zh-CN" altLang="en-US" dirty="0"/>
              <a:t>结果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  <a:r>
              <a:rPr lang="zh-CN" altLang="en-US" dirty="0"/>
              <a:t>（分点阐述，为</a:t>
            </a:r>
            <a:r>
              <a:rPr lang="en-US" altLang="zh-CN" dirty="0"/>
              <a:t>PPT</a:t>
            </a:r>
            <a:r>
              <a:rPr lang="zh-CN" altLang="en-US" dirty="0"/>
              <a:t>主体）</a:t>
            </a:r>
          </a:p>
        </p:txBody>
      </p:sp>
    </p:spTree>
    <p:extLst>
      <p:ext uri="{BB962C8B-B14F-4D97-AF65-F5344CB8AC3E}">
        <p14:creationId xmlns:p14="http://schemas.microsoft.com/office/powerpoint/2010/main" val="386789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遇到的问题及解决办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分点阐述；                                                                                   阐述遇到的问题、解决方案及未来工作展望等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531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j-cs"/>
              </a:rPr>
              <a:t>遇到的问题及解决办法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8ED8E38-2058-4CBB-BBBD-D4EC1CE6C6D1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382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结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31851"/>
            <a:ext cx="10515600" cy="728309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要求图文结合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6254AB1-5536-4EAD-9438-3C3992974EB7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77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6">
            <a:extLst>
              <a:ext uri="{FF2B5EF4-FFF2-40B4-BE49-F238E27FC236}">
                <a16:creationId xmlns:a16="http://schemas.microsoft.com/office/drawing/2014/main" id="{1B3BDD13-2B42-4FDA-811C-EBCC35175897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结束页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398AB6A-DFC3-41A6-831C-EF4B9570FE83}"/>
              </a:ext>
            </a:extLst>
          </p:cNvPr>
          <p:cNvSpPr/>
          <p:nvPr userDrawn="1"/>
        </p:nvSpPr>
        <p:spPr>
          <a:xfrm>
            <a:off x="874058" y="2885194"/>
            <a:ext cx="104438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6000" spc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敬请各位老师批评指正</a:t>
            </a:r>
          </a:p>
        </p:txBody>
      </p:sp>
      <p:sp>
        <p:nvSpPr>
          <p:cNvPr id="4" name="圆角矩形 22">
            <a:extLst>
              <a:ext uri="{FF2B5EF4-FFF2-40B4-BE49-F238E27FC236}">
                <a16:creationId xmlns:a16="http://schemas.microsoft.com/office/drawing/2014/main" id="{64C1BC1F-6651-4844-8046-BE3F736818DF}"/>
              </a:ext>
            </a:extLst>
          </p:cNvPr>
          <p:cNvSpPr/>
          <p:nvPr userDrawn="1"/>
        </p:nvSpPr>
        <p:spPr>
          <a:xfrm>
            <a:off x="2626489" y="4551028"/>
            <a:ext cx="69390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b="1" spc="1000">
                <a:solidFill>
                  <a:schemeClr val="tx1">
                    <a:lumMod val="65000"/>
                    <a:lumOff val="35000"/>
                  </a:schemeClr>
                </a:solidFill>
              </a:rPr>
              <a:t>THANK </a:t>
            </a:r>
            <a:r>
              <a:rPr lang="en-US" altLang="zh-CN" b="1" spc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FOR WATCHING</a:t>
            </a:r>
            <a:endParaRPr lang="zh-CN" altLang="en-US" b="1" spc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C9E190-2595-489B-9319-4731EB8D3D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83"/>
          <a:stretch>
            <a:fillRect/>
          </a:stretch>
        </p:blipFill>
        <p:spPr>
          <a:xfrm>
            <a:off x="142240" y="121920"/>
            <a:ext cx="2032635" cy="9112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6AEAB45-AC14-44A3-8E1B-4F0C96E95A61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/>
          <a:stretch>
            <a:fillRect/>
          </a:stretch>
        </p:blipFill>
        <p:spPr>
          <a:xfrm>
            <a:off x="2174875" y="303530"/>
            <a:ext cx="4796155" cy="729615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F9CEB03-6D9E-4F62-8963-1961063DE89F}"/>
              </a:ext>
            </a:extLst>
          </p:cNvPr>
          <p:cNvCxnSpPr>
            <a:cxnSpLocks/>
          </p:cNvCxnSpPr>
          <p:nvPr userDrawn="1"/>
        </p:nvCxnSpPr>
        <p:spPr>
          <a:xfrm>
            <a:off x="802343" y="408940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694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90">
            <a:extLst>
              <a:ext uri="{FF2B5EF4-FFF2-40B4-BE49-F238E27FC236}">
                <a16:creationId xmlns:a16="http://schemas.microsoft.com/office/drawing/2014/main" id="{1551E4A6-DB74-461B-9286-32F40006EFAB}"/>
              </a:ext>
            </a:extLst>
          </p:cNvPr>
          <p:cNvSpPr/>
          <p:nvPr userDrawn="1"/>
        </p:nvSpPr>
        <p:spPr>
          <a:xfrm>
            <a:off x="-59763" y="5015001"/>
            <a:ext cx="12251763" cy="1842999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9015" y="2507794"/>
            <a:ext cx="11093970" cy="1583727"/>
          </a:xfrm>
        </p:spPr>
        <p:txBody>
          <a:bodyPr anchor="b">
            <a:normAutofit/>
          </a:bodyPr>
          <a:lstStyle>
            <a:lvl1pPr algn="ctr">
              <a:defRPr sz="5000" b="1" spc="5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毕设题目（题目较长时，可跨行）</a:t>
            </a:r>
            <a:br>
              <a:rPr lang="en-US" altLang="zh-CN" dirty="0"/>
            </a:br>
            <a:r>
              <a:rPr lang="zh-CN" altLang="en-US"/>
              <a:t>毕设题目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857498" y="5718626"/>
            <a:ext cx="1415772" cy="4608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ED1ADBA-2E91-4060-B074-30E43F982D47}"/>
              </a:ext>
            </a:extLst>
          </p:cNvPr>
          <p:cNvSpPr/>
          <p:nvPr userDrawn="1"/>
        </p:nvSpPr>
        <p:spPr>
          <a:xfrm>
            <a:off x="2679137" y="569247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答辩人：</a:t>
            </a:r>
            <a:endParaRPr lang="zh-CN" altLang="en-US" sz="2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E880908-DCB0-4E44-BB2F-EF848D370F4B}"/>
              </a:ext>
            </a:extLst>
          </p:cNvPr>
          <p:cNvSpPr/>
          <p:nvPr userDrawn="1"/>
        </p:nvSpPr>
        <p:spPr>
          <a:xfrm>
            <a:off x="6626995" y="569247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指导教师：</a:t>
            </a:r>
            <a:endParaRPr lang="zh-CN" altLang="en-US" sz="24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489FE90-E2CC-47BB-8ED8-728EFBC229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83"/>
          <a:stretch>
            <a:fillRect/>
          </a:stretch>
        </p:blipFill>
        <p:spPr>
          <a:xfrm>
            <a:off x="142240" y="121920"/>
            <a:ext cx="2032635" cy="91122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244F8FF-E4F4-41C2-8D77-922857B8FBBB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/>
          <a:stretch>
            <a:fillRect/>
          </a:stretch>
        </p:blipFill>
        <p:spPr>
          <a:xfrm>
            <a:off x="2174875" y="303530"/>
            <a:ext cx="4796155" cy="729615"/>
          </a:xfrm>
          <a:prstGeom prst="rect">
            <a:avLst/>
          </a:prstGeom>
        </p:spPr>
      </p:pic>
      <p:sp>
        <p:nvSpPr>
          <p:cNvPr id="19" name="文本占位符 18">
            <a:extLst>
              <a:ext uri="{FF2B5EF4-FFF2-40B4-BE49-F238E27FC236}">
                <a16:creationId xmlns:a16="http://schemas.microsoft.com/office/drawing/2014/main" id="{F4C38A97-447F-40AA-A931-51D0405107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50544" y="5692473"/>
            <a:ext cx="1540919" cy="4608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altLang="zh-CN" dirty="0"/>
              <a:t>XXX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7318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0">
            <a:extLst>
              <a:ext uri="{FF2B5EF4-FFF2-40B4-BE49-F238E27FC236}">
                <a16:creationId xmlns:a16="http://schemas.microsoft.com/office/drawing/2014/main" id="{0446E8DD-6A49-44B8-840C-5EE27F1DC22F}"/>
              </a:ext>
            </a:extLst>
          </p:cNvPr>
          <p:cNvSpPr/>
          <p:nvPr userDrawn="1"/>
        </p:nvSpPr>
        <p:spPr>
          <a:xfrm rot="5400000">
            <a:off x="-1607489" y="1592911"/>
            <a:ext cx="6858000" cy="3672177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52810B-1627-46A3-B09E-035B8D8C8E72}"/>
              </a:ext>
            </a:extLst>
          </p:cNvPr>
          <p:cNvSpPr txBox="1"/>
          <p:nvPr userDrawn="1"/>
        </p:nvSpPr>
        <p:spPr>
          <a:xfrm>
            <a:off x="572443" y="2723156"/>
            <a:ext cx="2517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zh-CN" altLang="en-US" sz="6000" kern="0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BCBE391-CEF9-4EF0-9844-9047D975BE5A}"/>
              </a:ext>
            </a:extLst>
          </p:cNvPr>
          <p:cNvSpPr txBox="1"/>
          <p:nvPr userDrawn="1"/>
        </p:nvSpPr>
        <p:spPr>
          <a:xfrm>
            <a:off x="464871" y="3639925"/>
            <a:ext cx="34224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kern="0" spc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CONTENS</a:t>
            </a:r>
            <a:endParaRPr lang="zh-CN" altLang="en-US" sz="2600" kern="0" spc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C837B9A-EB5A-498F-8C0F-BE334572E545}"/>
              </a:ext>
            </a:extLst>
          </p:cNvPr>
          <p:cNvGrpSpPr/>
          <p:nvPr userDrawn="1"/>
        </p:nvGrpSpPr>
        <p:grpSpPr>
          <a:xfrm>
            <a:off x="4944726" y="999985"/>
            <a:ext cx="2381732" cy="553998"/>
            <a:chOff x="5167579" y="1514043"/>
            <a:chExt cx="2381732" cy="55399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39A7EDA6-843B-45D0-867D-6DF09E9876B6}"/>
                </a:ext>
              </a:extLst>
            </p:cNvPr>
            <p:cNvGrpSpPr/>
            <p:nvPr/>
          </p:nvGrpSpPr>
          <p:grpSpPr>
            <a:xfrm>
              <a:off x="5167579" y="1521043"/>
              <a:ext cx="540000" cy="540000"/>
              <a:chOff x="4796597" y="1390876"/>
              <a:chExt cx="720400" cy="720400"/>
            </a:xfrm>
          </p:grpSpPr>
          <p:sp>
            <p:nvSpPr>
              <p:cNvPr id="8" name="Freeform 14">
                <a:extLst>
                  <a:ext uri="{FF2B5EF4-FFF2-40B4-BE49-F238E27FC236}">
                    <a16:creationId xmlns:a16="http://schemas.microsoft.com/office/drawing/2014/main" id="{098C0318-26EA-4668-B057-9C633CC4D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9699" y="1563978"/>
                <a:ext cx="374196" cy="374196"/>
              </a:xfrm>
              <a:custGeom>
                <a:avLst/>
                <a:gdLst>
                  <a:gd name="T0" fmla="*/ 2147483647 w 609"/>
                  <a:gd name="T1" fmla="*/ 2147483647 h 609"/>
                  <a:gd name="T2" fmla="*/ 2147483647 w 609"/>
                  <a:gd name="T3" fmla="*/ 2147483647 h 609"/>
                  <a:gd name="T4" fmla="*/ 2147483647 w 609"/>
                  <a:gd name="T5" fmla="*/ 2147483647 h 609"/>
                  <a:gd name="T6" fmla="*/ 0 w 609"/>
                  <a:gd name="T7" fmla="*/ 2147483647 h 609"/>
                  <a:gd name="T8" fmla="*/ 2147483647 w 609"/>
                  <a:gd name="T9" fmla="*/ 993140000 h 609"/>
                  <a:gd name="T10" fmla="*/ 2147483647 w 609"/>
                  <a:gd name="T11" fmla="*/ 993140000 h 609"/>
                  <a:gd name="T12" fmla="*/ 2147483647 w 609"/>
                  <a:gd name="T13" fmla="*/ 2147483647 h 609"/>
                  <a:gd name="T14" fmla="*/ 2147483647 w 609"/>
                  <a:gd name="T15" fmla="*/ 993140000 h 609"/>
                  <a:gd name="T16" fmla="*/ 2147483647 w 609"/>
                  <a:gd name="T17" fmla="*/ 993140000 h 609"/>
                  <a:gd name="T18" fmla="*/ 2147483647 w 609"/>
                  <a:gd name="T19" fmla="*/ 2147483647 h 609"/>
                  <a:gd name="T20" fmla="*/ 2147483647 w 609"/>
                  <a:gd name="T21" fmla="*/ 2147483647 h 609"/>
                  <a:gd name="T22" fmla="*/ 2147483647 w 609"/>
                  <a:gd name="T23" fmla="*/ 2147483647 h 609"/>
                  <a:gd name="T24" fmla="*/ 2147483647 w 609"/>
                  <a:gd name="T25" fmla="*/ 2147483647 h 609"/>
                  <a:gd name="T26" fmla="*/ 2147483647 w 609"/>
                  <a:gd name="T27" fmla="*/ 2147483647 h 609"/>
                  <a:gd name="T28" fmla="*/ 2147483647 w 609"/>
                  <a:gd name="T29" fmla="*/ 2147483647 h 609"/>
                  <a:gd name="T30" fmla="*/ 2147483647 w 609"/>
                  <a:gd name="T31" fmla="*/ 2147483647 h 609"/>
                  <a:gd name="T32" fmla="*/ 2147483647 w 609"/>
                  <a:gd name="T33" fmla="*/ 2147483647 h 609"/>
                  <a:gd name="T34" fmla="*/ 2147483647 w 609"/>
                  <a:gd name="T35" fmla="*/ 2147483647 h 609"/>
                  <a:gd name="T36" fmla="*/ 2147483647 w 609"/>
                  <a:gd name="T37" fmla="*/ 2147483647 h 609"/>
                  <a:gd name="T38" fmla="*/ 2147483647 w 609"/>
                  <a:gd name="T39" fmla="*/ 2147483647 h 609"/>
                  <a:gd name="T40" fmla="*/ 2147483647 w 609"/>
                  <a:gd name="T41" fmla="*/ 2147483647 h 609"/>
                  <a:gd name="T42" fmla="*/ 2147483647 w 609"/>
                  <a:gd name="T43" fmla="*/ 2147483647 h 609"/>
                  <a:gd name="T44" fmla="*/ 2147483647 w 609"/>
                  <a:gd name="T45" fmla="*/ 2147483647 h 609"/>
                  <a:gd name="T46" fmla="*/ 2147483647 w 609"/>
                  <a:gd name="T47" fmla="*/ 2147483647 h 609"/>
                  <a:gd name="T48" fmla="*/ 2147483647 w 609"/>
                  <a:gd name="T49" fmla="*/ 2147483647 h 609"/>
                  <a:gd name="T50" fmla="*/ 2147483647 w 609"/>
                  <a:gd name="T51" fmla="*/ 2147483647 h 609"/>
                  <a:gd name="T52" fmla="*/ 2147483647 w 609"/>
                  <a:gd name="T53" fmla="*/ 2147483647 h 609"/>
                  <a:gd name="T54" fmla="*/ 2147483647 w 609"/>
                  <a:gd name="T55" fmla="*/ 2147483647 h 609"/>
                  <a:gd name="T56" fmla="*/ 2147483647 w 609"/>
                  <a:gd name="T57" fmla="*/ 2147483647 h 609"/>
                  <a:gd name="T58" fmla="*/ 2147483647 w 609"/>
                  <a:gd name="T59" fmla="*/ 2147483647 h 609"/>
                  <a:gd name="T60" fmla="*/ 2147483647 w 609"/>
                  <a:gd name="T61" fmla="*/ 2147483647 h 609"/>
                  <a:gd name="T62" fmla="*/ 2147483647 w 609"/>
                  <a:gd name="T63" fmla="*/ 2147483647 h 609"/>
                  <a:gd name="T64" fmla="*/ 2147483647 w 609"/>
                  <a:gd name="T65" fmla="*/ 2147483647 h 609"/>
                  <a:gd name="T66" fmla="*/ 2147483647 w 609"/>
                  <a:gd name="T67" fmla="*/ 2147483647 h 609"/>
                  <a:gd name="T68" fmla="*/ 2147483647 w 609"/>
                  <a:gd name="T69" fmla="*/ 2147483647 h 609"/>
                  <a:gd name="T70" fmla="*/ 2147483647 w 609"/>
                  <a:gd name="T71" fmla="*/ 2147483647 h 609"/>
                  <a:gd name="T72" fmla="*/ 2147483647 w 609"/>
                  <a:gd name="T73" fmla="*/ 2147483647 h 609"/>
                  <a:gd name="T74" fmla="*/ 2147483647 w 609"/>
                  <a:gd name="T75" fmla="*/ 2147483647 h 609"/>
                  <a:gd name="T76" fmla="*/ 2147483647 w 609"/>
                  <a:gd name="T77" fmla="*/ 2147483647 h 609"/>
                  <a:gd name="T78" fmla="*/ 2147483647 w 609"/>
                  <a:gd name="T79" fmla="*/ 2147483647 h 609"/>
                  <a:gd name="T80" fmla="*/ 2147483647 w 609"/>
                  <a:gd name="T81" fmla="*/ 2147483647 h 609"/>
                  <a:gd name="T82" fmla="*/ 2147483647 w 609"/>
                  <a:gd name="T83" fmla="*/ 2147483647 h 609"/>
                  <a:gd name="T84" fmla="*/ 2147483647 w 609"/>
                  <a:gd name="T85" fmla="*/ 2147483647 h 609"/>
                  <a:gd name="T86" fmla="*/ 2147483647 w 609"/>
                  <a:gd name="T87" fmla="*/ 2147483647 h 609"/>
                  <a:gd name="T88" fmla="*/ 2147483647 w 609"/>
                  <a:gd name="T89" fmla="*/ 2147483647 h 609"/>
                  <a:gd name="T90" fmla="*/ 2147483647 w 609"/>
                  <a:gd name="T91" fmla="*/ 2147483647 h 609"/>
                  <a:gd name="T92" fmla="*/ 2147483647 w 609"/>
                  <a:gd name="T93" fmla="*/ 2147483647 h 609"/>
                  <a:gd name="T94" fmla="*/ 2147483647 w 609"/>
                  <a:gd name="T95" fmla="*/ 2147483647 h 609"/>
                  <a:gd name="T96" fmla="*/ 2147483647 w 609"/>
                  <a:gd name="T97" fmla="*/ 2147483647 h 609"/>
                  <a:gd name="T98" fmla="*/ 2147483647 w 609"/>
                  <a:gd name="T99" fmla="*/ 2147483647 h 609"/>
                  <a:gd name="T100" fmla="*/ 2147483647 w 609"/>
                  <a:gd name="T101" fmla="*/ 2147483647 h 609"/>
                  <a:gd name="T102" fmla="*/ 2147483647 w 609"/>
                  <a:gd name="T103" fmla="*/ 2147483647 h 609"/>
                  <a:gd name="T104" fmla="*/ 2147483647 w 609"/>
                  <a:gd name="T105" fmla="*/ 2147483647 h 609"/>
                  <a:gd name="T106" fmla="*/ 2147483647 w 609"/>
                  <a:gd name="T107" fmla="*/ 2147483647 h 609"/>
                  <a:gd name="T108" fmla="*/ 2147483647 w 609"/>
                  <a:gd name="T109" fmla="*/ 2147483647 h 609"/>
                  <a:gd name="T110" fmla="*/ 2147483647 w 609"/>
                  <a:gd name="T111" fmla="*/ 2147483647 h 609"/>
                  <a:gd name="T112" fmla="*/ 2147483647 w 609"/>
                  <a:gd name="T113" fmla="*/ 2147483647 h 609"/>
                  <a:gd name="T114" fmla="*/ 2147483647 w 609"/>
                  <a:gd name="T115" fmla="*/ 2147483647 h 60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09" h="609">
                    <a:moveTo>
                      <a:pt x="587" y="488"/>
                    </a:moveTo>
                    <a:lnTo>
                      <a:pt x="587" y="488"/>
                    </a:lnTo>
                    <a:cubicBezTo>
                      <a:pt x="318" y="601"/>
                      <a:pt x="318" y="601"/>
                      <a:pt x="318" y="601"/>
                    </a:cubicBezTo>
                    <a:cubicBezTo>
                      <a:pt x="311" y="608"/>
                      <a:pt x="311" y="608"/>
                      <a:pt x="304" y="608"/>
                    </a:cubicBezTo>
                    <a:cubicBezTo>
                      <a:pt x="297" y="608"/>
                      <a:pt x="297" y="608"/>
                      <a:pt x="290" y="601"/>
                    </a:cubicBezTo>
                    <a:cubicBezTo>
                      <a:pt x="21" y="488"/>
                      <a:pt x="21" y="488"/>
                      <a:pt x="21" y="488"/>
                    </a:cubicBezTo>
                    <a:cubicBezTo>
                      <a:pt x="7" y="488"/>
                      <a:pt x="0" y="474"/>
                      <a:pt x="0" y="46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5"/>
                      <a:pt x="14" y="0"/>
                      <a:pt x="28" y="0"/>
                    </a:cubicBezTo>
                    <a:cubicBezTo>
                      <a:pt x="35" y="0"/>
                      <a:pt x="35" y="0"/>
                      <a:pt x="42" y="8"/>
                    </a:cubicBezTo>
                    <a:cubicBezTo>
                      <a:pt x="304" y="114"/>
                      <a:pt x="304" y="114"/>
                      <a:pt x="304" y="114"/>
                    </a:cubicBezTo>
                    <a:cubicBezTo>
                      <a:pt x="565" y="8"/>
                      <a:pt x="565" y="8"/>
                      <a:pt x="565" y="8"/>
                    </a:cubicBezTo>
                    <a:cubicBezTo>
                      <a:pt x="572" y="0"/>
                      <a:pt x="572" y="0"/>
                      <a:pt x="579" y="0"/>
                    </a:cubicBezTo>
                    <a:cubicBezTo>
                      <a:pt x="594" y="0"/>
                      <a:pt x="608" y="15"/>
                      <a:pt x="608" y="29"/>
                    </a:cubicBezTo>
                    <a:cubicBezTo>
                      <a:pt x="608" y="467"/>
                      <a:pt x="608" y="467"/>
                      <a:pt x="608" y="467"/>
                    </a:cubicBezTo>
                    <a:cubicBezTo>
                      <a:pt x="608" y="474"/>
                      <a:pt x="601" y="488"/>
                      <a:pt x="587" y="488"/>
                    </a:cubicBezTo>
                    <a:close/>
                    <a:moveTo>
                      <a:pt x="276" y="163"/>
                    </a:moveTo>
                    <a:lnTo>
                      <a:pt x="276" y="163"/>
                    </a:ln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446"/>
                      <a:pt x="56" y="446"/>
                      <a:pt x="56" y="446"/>
                    </a:cubicBezTo>
                    <a:cubicBezTo>
                      <a:pt x="276" y="538"/>
                      <a:pt x="276" y="538"/>
                      <a:pt x="276" y="538"/>
                    </a:cubicBezTo>
                    <a:lnTo>
                      <a:pt x="276" y="163"/>
                    </a:lnTo>
                    <a:close/>
                    <a:moveTo>
                      <a:pt x="551" y="71"/>
                    </a:moveTo>
                    <a:lnTo>
                      <a:pt x="551" y="71"/>
                    </a:lnTo>
                    <a:cubicBezTo>
                      <a:pt x="332" y="163"/>
                      <a:pt x="332" y="163"/>
                      <a:pt x="332" y="163"/>
                    </a:cubicBezTo>
                    <a:cubicBezTo>
                      <a:pt x="332" y="538"/>
                      <a:pt x="332" y="538"/>
                      <a:pt x="332" y="538"/>
                    </a:cubicBezTo>
                    <a:cubicBezTo>
                      <a:pt x="551" y="446"/>
                      <a:pt x="551" y="446"/>
                      <a:pt x="551" y="446"/>
                    </a:cubicBezTo>
                    <a:lnTo>
                      <a:pt x="551" y="71"/>
                    </a:lnTo>
                    <a:close/>
                    <a:moveTo>
                      <a:pt x="375" y="206"/>
                    </a:moveTo>
                    <a:lnTo>
                      <a:pt x="375" y="206"/>
                    </a:lnTo>
                    <a:cubicBezTo>
                      <a:pt x="480" y="156"/>
                      <a:pt x="480" y="156"/>
                      <a:pt x="480" y="156"/>
                    </a:cubicBezTo>
                    <a:cubicBezTo>
                      <a:pt x="488" y="156"/>
                      <a:pt x="488" y="156"/>
                      <a:pt x="495" y="156"/>
                    </a:cubicBezTo>
                    <a:cubicBezTo>
                      <a:pt x="509" y="156"/>
                      <a:pt x="523" y="163"/>
                      <a:pt x="523" y="184"/>
                    </a:cubicBezTo>
                    <a:cubicBezTo>
                      <a:pt x="523" y="191"/>
                      <a:pt x="516" y="206"/>
                      <a:pt x="502" y="206"/>
                    </a:cubicBezTo>
                    <a:cubicBezTo>
                      <a:pt x="403" y="255"/>
                      <a:pt x="403" y="255"/>
                      <a:pt x="403" y="255"/>
                    </a:cubicBezTo>
                    <a:cubicBezTo>
                      <a:pt x="396" y="255"/>
                      <a:pt x="396" y="255"/>
                      <a:pt x="389" y="255"/>
                    </a:cubicBezTo>
                    <a:cubicBezTo>
                      <a:pt x="375" y="255"/>
                      <a:pt x="360" y="248"/>
                      <a:pt x="360" y="227"/>
                    </a:cubicBezTo>
                    <a:cubicBezTo>
                      <a:pt x="360" y="220"/>
                      <a:pt x="367" y="206"/>
                      <a:pt x="375" y="206"/>
                    </a:cubicBezTo>
                    <a:close/>
                    <a:moveTo>
                      <a:pt x="375" y="304"/>
                    </a:moveTo>
                    <a:lnTo>
                      <a:pt x="375" y="304"/>
                    </a:lnTo>
                    <a:cubicBezTo>
                      <a:pt x="480" y="262"/>
                      <a:pt x="480" y="262"/>
                      <a:pt x="480" y="262"/>
                    </a:cubicBezTo>
                    <a:cubicBezTo>
                      <a:pt x="488" y="255"/>
                      <a:pt x="488" y="255"/>
                      <a:pt x="495" y="255"/>
                    </a:cubicBezTo>
                    <a:cubicBezTo>
                      <a:pt x="509" y="255"/>
                      <a:pt x="523" y="269"/>
                      <a:pt x="523" y="283"/>
                    </a:cubicBezTo>
                    <a:cubicBezTo>
                      <a:pt x="523" y="297"/>
                      <a:pt x="516" y="304"/>
                      <a:pt x="502" y="311"/>
                    </a:cubicBezTo>
                    <a:cubicBezTo>
                      <a:pt x="403" y="361"/>
                      <a:pt x="403" y="361"/>
                      <a:pt x="403" y="361"/>
                    </a:cubicBezTo>
                    <a:cubicBezTo>
                      <a:pt x="396" y="361"/>
                      <a:pt x="396" y="361"/>
                      <a:pt x="389" y="361"/>
                    </a:cubicBezTo>
                    <a:cubicBezTo>
                      <a:pt x="375" y="361"/>
                      <a:pt x="360" y="347"/>
                      <a:pt x="360" y="333"/>
                    </a:cubicBezTo>
                    <a:cubicBezTo>
                      <a:pt x="360" y="319"/>
                      <a:pt x="367" y="311"/>
                      <a:pt x="375" y="304"/>
                    </a:cubicBezTo>
                    <a:close/>
                    <a:moveTo>
                      <a:pt x="375" y="410"/>
                    </a:moveTo>
                    <a:lnTo>
                      <a:pt x="375" y="410"/>
                    </a:lnTo>
                    <a:cubicBezTo>
                      <a:pt x="480" y="361"/>
                      <a:pt x="480" y="361"/>
                      <a:pt x="480" y="361"/>
                    </a:cubicBezTo>
                    <a:cubicBezTo>
                      <a:pt x="488" y="361"/>
                      <a:pt x="488" y="361"/>
                      <a:pt x="495" y="361"/>
                    </a:cubicBezTo>
                    <a:cubicBezTo>
                      <a:pt x="509" y="361"/>
                      <a:pt x="523" y="375"/>
                      <a:pt x="523" y="389"/>
                    </a:cubicBezTo>
                    <a:cubicBezTo>
                      <a:pt x="523" y="403"/>
                      <a:pt x="516" y="410"/>
                      <a:pt x="502" y="417"/>
                    </a:cubicBezTo>
                    <a:cubicBezTo>
                      <a:pt x="403" y="460"/>
                      <a:pt x="403" y="460"/>
                      <a:pt x="403" y="460"/>
                    </a:cubicBezTo>
                    <a:cubicBezTo>
                      <a:pt x="396" y="467"/>
                      <a:pt x="396" y="467"/>
                      <a:pt x="389" y="467"/>
                    </a:cubicBezTo>
                    <a:cubicBezTo>
                      <a:pt x="375" y="467"/>
                      <a:pt x="360" y="453"/>
                      <a:pt x="360" y="439"/>
                    </a:cubicBezTo>
                    <a:cubicBezTo>
                      <a:pt x="360" y="425"/>
                      <a:pt x="367" y="417"/>
                      <a:pt x="375" y="410"/>
                    </a:cubicBezTo>
                    <a:close/>
                    <a:moveTo>
                      <a:pt x="113" y="156"/>
                    </a:moveTo>
                    <a:lnTo>
                      <a:pt x="113" y="156"/>
                    </a:lnTo>
                    <a:cubicBezTo>
                      <a:pt x="120" y="156"/>
                      <a:pt x="120" y="156"/>
                      <a:pt x="127" y="156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40" y="206"/>
                      <a:pt x="247" y="220"/>
                      <a:pt x="247" y="227"/>
                    </a:cubicBezTo>
                    <a:cubicBezTo>
                      <a:pt x="247" y="248"/>
                      <a:pt x="233" y="255"/>
                      <a:pt x="219" y="255"/>
                    </a:cubicBezTo>
                    <a:cubicBezTo>
                      <a:pt x="212" y="255"/>
                      <a:pt x="212" y="255"/>
                      <a:pt x="205" y="255"/>
                    </a:cubicBezTo>
                    <a:cubicBezTo>
                      <a:pt x="106" y="206"/>
                      <a:pt x="106" y="206"/>
                      <a:pt x="106" y="206"/>
                    </a:cubicBezTo>
                    <a:cubicBezTo>
                      <a:pt x="92" y="206"/>
                      <a:pt x="85" y="191"/>
                      <a:pt x="85" y="184"/>
                    </a:cubicBezTo>
                    <a:cubicBezTo>
                      <a:pt x="85" y="163"/>
                      <a:pt x="99" y="156"/>
                      <a:pt x="113" y="156"/>
                    </a:cubicBezTo>
                    <a:close/>
                    <a:moveTo>
                      <a:pt x="113" y="255"/>
                    </a:moveTo>
                    <a:lnTo>
                      <a:pt x="113" y="255"/>
                    </a:lnTo>
                    <a:cubicBezTo>
                      <a:pt x="120" y="255"/>
                      <a:pt x="120" y="255"/>
                      <a:pt x="127" y="262"/>
                    </a:cubicBezTo>
                    <a:cubicBezTo>
                      <a:pt x="233" y="304"/>
                      <a:pt x="233" y="304"/>
                      <a:pt x="233" y="304"/>
                    </a:cubicBezTo>
                    <a:cubicBezTo>
                      <a:pt x="240" y="311"/>
                      <a:pt x="247" y="319"/>
                      <a:pt x="247" y="333"/>
                    </a:cubicBezTo>
                    <a:cubicBezTo>
                      <a:pt x="247" y="347"/>
                      <a:pt x="233" y="361"/>
                      <a:pt x="219" y="361"/>
                    </a:cubicBezTo>
                    <a:cubicBezTo>
                      <a:pt x="212" y="361"/>
                      <a:pt x="212" y="361"/>
                      <a:pt x="205" y="361"/>
                    </a:cubicBezTo>
                    <a:cubicBezTo>
                      <a:pt x="106" y="311"/>
                      <a:pt x="106" y="311"/>
                      <a:pt x="106" y="311"/>
                    </a:cubicBezTo>
                    <a:cubicBezTo>
                      <a:pt x="92" y="304"/>
                      <a:pt x="85" y="297"/>
                      <a:pt x="85" y="283"/>
                    </a:cubicBezTo>
                    <a:cubicBezTo>
                      <a:pt x="85" y="269"/>
                      <a:pt x="99" y="255"/>
                      <a:pt x="113" y="255"/>
                    </a:cubicBezTo>
                    <a:close/>
                    <a:moveTo>
                      <a:pt x="113" y="361"/>
                    </a:moveTo>
                    <a:lnTo>
                      <a:pt x="113" y="361"/>
                    </a:lnTo>
                    <a:cubicBezTo>
                      <a:pt x="120" y="361"/>
                      <a:pt x="120" y="361"/>
                      <a:pt x="127" y="361"/>
                    </a:cubicBezTo>
                    <a:cubicBezTo>
                      <a:pt x="233" y="410"/>
                      <a:pt x="233" y="410"/>
                      <a:pt x="233" y="410"/>
                    </a:cubicBezTo>
                    <a:cubicBezTo>
                      <a:pt x="240" y="417"/>
                      <a:pt x="247" y="425"/>
                      <a:pt x="247" y="439"/>
                    </a:cubicBezTo>
                    <a:cubicBezTo>
                      <a:pt x="247" y="453"/>
                      <a:pt x="233" y="467"/>
                      <a:pt x="219" y="467"/>
                    </a:cubicBezTo>
                    <a:cubicBezTo>
                      <a:pt x="212" y="467"/>
                      <a:pt x="212" y="467"/>
                      <a:pt x="205" y="460"/>
                    </a:cubicBezTo>
                    <a:cubicBezTo>
                      <a:pt x="106" y="417"/>
                      <a:pt x="106" y="417"/>
                      <a:pt x="106" y="417"/>
                    </a:cubicBezTo>
                    <a:cubicBezTo>
                      <a:pt x="92" y="410"/>
                      <a:pt x="85" y="403"/>
                      <a:pt x="85" y="389"/>
                    </a:cubicBezTo>
                    <a:cubicBezTo>
                      <a:pt x="85" y="375"/>
                      <a:pt x="99" y="361"/>
                      <a:pt x="113" y="361"/>
                    </a:cubicBez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</p:spPr>
            <p:txBody>
              <a:bodyPr wrap="none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17196D5-C654-4627-9021-E53D9C938F83}"/>
                  </a:ext>
                </a:extLst>
              </p:cNvPr>
              <p:cNvSpPr/>
              <p:nvPr/>
            </p:nvSpPr>
            <p:spPr>
              <a:xfrm>
                <a:off x="4796597" y="1390876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BD24721-6AD3-4363-9DA9-05BD20EB3449}"/>
                </a:ext>
              </a:extLst>
            </p:cNvPr>
            <p:cNvSpPr txBox="1"/>
            <p:nvPr/>
          </p:nvSpPr>
          <p:spPr>
            <a:xfrm>
              <a:off x="5825762" y="1514043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研究背景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26A84C5-9D58-44FE-BF9A-0EEEA0DC2E4A}"/>
              </a:ext>
            </a:extLst>
          </p:cNvPr>
          <p:cNvGrpSpPr/>
          <p:nvPr userDrawn="1"/>
        </p:nvGrpSpPr>
        <p:grpSpPr>
          <a:xfrm>
            <a:off x="4944726" y="1887126"/>
            <a:ext cx="2381732" cy="553998"/>
            <a:chOff x="5167579" y="2304042"/>
            <a:chExt cx="2381732" cy="553998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1E6DE30-E680-42EE-96E1-892296789B21}"/>
                </a:ext>
              </a:extLst>
            </p:cNvPr>
            <p:cNvGrpSpPr/>
            <p:nvPr/>
          </p:nvGrpSpPr>
          <p:grpSpPr>
            <a:xfrm>
              <a:off x="5167579" y="2311042"/>
              <a:ext cx="540000" cy="540000"/>
              <a:chOff x="4796597" y="2456447"/>
              <a:chExt cx="720400" cy="720400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96B35C9E-044B-422F-B187-72BB4FC0ECF8}"/>
                  </a:ext>
                </a:extLst>
              </p:cNvPr>
              <p:cNvGrpSpPr/>
              <p:nvPr/>
            </p:nvGrpSpPr>
            <p:grpSpPr>
              <a:xfrm>
                <a:off x="4969699" y="2634745"/>
                <a:ext cx="374196" cy="363804"/>
                <a:chOff x="6215788" y="2181528"/>
                <a:chExt cx="374196" cy="363804"/>
              </a:xfrm>
            </p:grpSpPr>
            <p:sp>
              <p:nvSpPr>
                <p:cNvPr id="15" name="Freeform 102">
                  <a:extLst>
                    <a:ext uri="{FF2B5EF4-FFF2-40B4-BE49-F238E27FC236}">
                      <a16:creationId xmlns:a16="http://schemas.microsoft.com/office/drawing/2014/main" id="{1A3B7509-21EC-498B-AA49-FD957B5B25B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15788" y="2181528"/>
                  <a:ext cx="349250" cy="338858"/>
                </a:xfrm>
                <a:custGeom>
                  <a:avLst/>
                  <a:gdLst>
                    <a:gd name="T0" fmla="*/ 16 w 71"/>
                    <a:gd name="T1" fmla="*/ 35 h 69"/>
                    <a:gd name="T2" fmla="*/ 22 w 71"/>
                    <a:gd name="T3" fmla="*/ 40 h 69"/>
                    <a:gd name="T4" fmla="*/ 53 w 71"/>
                    <a:gd name="T5" fmla="*/ 68 h 69"/>
                    <a:gd name="T6" fmla="*/ 54 w 71"/>
                    <a:gd name="T7" fmla="*/ 69 h 69"/>
                    <a:gd name="T8" fmla="*/ 59 w 71"/>
                    <a:gd name="T9" fmla="*/ 58 h 69"/>
                    <a:gd name="T10" fmla="*/ 71 w 71"/>
                    <a:gd name="T11" fmla="*/ 52 h 69"/>
                    <a:gd name="T12" fmla="*/ 70 w 71"/>
                    <a:gd name="T13" fmla="*/ 50 h 69"/>
                    <a:gd name="T14" fmla="*/ 56 w 71"/>
                    <a:gd name="T15" fmla="*/ 35 h 69"/>
                    <a:gd name="T16" fmla="*/ 57 w 71"/>
                    <a:gd name="T17" fmla="*/ 33 h 69"/>
                    <a:gd name="T18" fmla="*/ 57 w 71"/>
                    <a:gd name="T19" fmla="*/ 33 h 69"/>
                    <a:gd name="T20" fmla="*/ 57 w 71"/>
                    <a:gd name="T21" fmla="*/ 28 h 69"/>
                    <a:gd name="T22" fmla="*/ 31 w 71"/>
                    <a:gd name="T23" fmla="*/ 2 h 69"/>
                    <a:gd name="T24" fmla="*/ 31 w 71"/>
                    <a:gd name="T25" fmla="*/ 2 h 69"/>
                    <a:gd name="T26" fmla="*/ 26 w 71"/>
                    <a:gd name="T27" fmla="*/ 2 h 69"/>
                    <a:gd name="T28" fmla="*/ 24 w 71"/>
                    <a:gd name="T29" fmla="*/ 4 h 69"/>
                    <a:gd name="T30" fmla="*/ 24 w 71"/>
                    <a:gd name="T31" fmla="*/ 4 h 69"/>
                    <a:gd name="T32" fmla="*/ 24 w 71"/>
                    <a:gd name="T33" fmla="*/ 5 h 69"/>
                    <a:gd name="T34" fmla="*/ 14 w 71"/>
                    <a:gd name="T35" fmla="*/ 1 h 69"/>
                    <a:gd name="T36" fmla="*/ 2 w 71"/>
                    <a:gd name="T37" fmla="*/ 13 h 69"/>
                    <a:gd name="T38" fmla="*/ 16 w 71"/>
                    <a:gd name="T39" fmla="*/ 35 h 69"/>
                    <a:gd name="T40" fmla="*/ 25 w 71"/>
                    <a:gd name="T41" fmla="*/ 4 h 69"/>
                    <a:gd name="T42" fmla="*/ 25 w 71"/>
                    <a:gd name="T43" fmla="*/ 4 h 69"/>
                    <a:gd name="T44" fmla="*/ 25 w 71"/>
                    <a:gd name="T45" fmla="*/ 4 h 69"/>
                    <a:gd name="T46" fmla="*/ 26 w 71"/>
                    <a:gd name="T47" fmla="*/ 4 h 69"/>
                    <a:gd name="T48" fmla="*/ 26 w 71"/>
                    <a:gd name="T49" fmla="*/ 4 h 69"/>
                    <a:gd name="T50" fmla="*/ 54 w 71"/>
                    <a:gd name="T51" fmla="*/ 33 h 69"/>
                    <a:gd name="T52" fmla="*/ 42 w 71"/>
                    <a:gd name="T53" fmla="*/ 20 h 69"/>
                    <a:gd name="T54" fmla="*/ 36 w 71"/>
                    <a:gd name="T55" fmla="*/ 14 h 69"/>
                    <a:gd name="T56" fmla="*/ 26 w 71"/>
                    <a:gd name="T57" fmla="*/ 6 h 69"/>
                    <a:gd name="T58" fmla="*/ 28 w 71"/>
                    <a:gd name="T59" fmla="*/ 4 h 69"/>
                    <a:gd name="T60" fmla="*/ 29 w 71"/>
                    <a:gd name="T61" fmla="*/ 4 h 69"/>
                    <a:gd name="T62" fmla="*/ 29 w 71"/>
                    <a:gd name="T63" fmla="*/ 4 h 69"/>
                    <a:gd name="T64" fmla="*/ 55 w 71"/>
                    <a:gd name="T65" fmla="*/ 30 h 69"/>
                    <a:gd name="T66" fmla="*/ 55 w 71"/>
                    <a:gd name="T67" fmla="*/ 31 h 69"/>
                    <a:gd name="T68" fmla="*/ 55 w 71"/>
                    <a:gd name="T69" fmla="*/ 31 h 69"/>
                    <a:gd name="T70" fmla="*/ 54 w 71"/>
                    <a:gd name="T71" fmla="*/ 33 h 69"/>
                    <a:gd name="T72" fmla="*/ 28 w 71"/>
                    <a:gd name="T73" fmla="*/ 41 h 69"/>
                    <a:gd name="T74" fmla="*/ 29 w 71"/>
                    <a:gd name="T75" fmla="*/ 40 h 69"/>
                    <a:gd name="T76" fmla="*/ 31 w 71"/>
                    <a:gd name="T77" fmla="*/ 40 h 69"/>
                    <a:gd name="T78" fmla="*/ 51 w 71"/>
                    <a:gd name="T79" fmla="*/ 58 h 69"/>
                    <a:gd name="T80" fmla="*/ 52 w 71"/>
                    <a:gd name="T81" fmla="*/ 60 h 69"/>
                    <a:gd name="T82" fmla="*/ 51 w 71"/>
                    <a:gd name="T83" fmla="*/ 61 h 69"/>
                    <a:gd name="T84" fmla="*/ 49 w 71"/>
                    <a:gd name="T85" fmla="*/ 61 h 69"/>
                    <a:gd name="T86" fmla="*/ 29 w 71"/>
                    <a:gd name="T87" fmla="*/ 43 h 69"/>
                    <a:gd name="T88" fmla="*/ 28 w 71"/>
                    <a:gd name="T89" fmla="*/ 41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1" h="69">
                      <a:moveTo>
                        <a:pt x="16" y="35"/>
                      </a:move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53" y="68"/>
                        <a:pt x="53" y="68"/>
                        <a:pt x="53" y="68"/>
                      </a:cubicBezTo>
                      <a:cubicBezTo>
                        <a:pt x="53" y="68"/>
                        <a:pt x="54" y="69"/>
                        <a:pt x="54" y="69"/>
                      </a:cubicBezTo>
                      <a:cubicBezTo>
                        <a:pt x="55" y="64"/>
                        <a:pt x="56" y="61"/>
                        <a:pt x="59" y="58"/>
                      </a:cubicBezTo>
                      <a:cubicBezTo>
                        <a:pt x="63" y="54"/>
                        <a:pt x="66" y="53"/>
                        <a:pt x="71" y="52"/>
                      </a:cubicBezTo>
                      <a:cubicBezTo>
                        <a:pt x="71" y="51"/>
                        <a:pt x="71" y="51"/>
                        <a:pt x="70" y="50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7" y="33"/>
                        <a:pt x="57" y="33"/>
                        <a:pt x="57" y="33"/>
                      </a:cubicBezTo>
                      <a:cubicBezTo>
                        <a:pt x="57" y="33"/>
                        <a:pt x="57" y="33"/>
                        <a:pt x="57" y="33"/>
                      </a:cubicBezTo>
                      <a:cubicBezTo>
                        <a:pt x="59" y="32"/>
                        <a:pt x="59" y="30"/>
                        <a:pt x="57" y="28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0" y="1"/>
                        <a:pt x="28" y="1"/>
                        <a:pt x="26" y="2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19" y="2"/>
                        <a:pt x="15" y="0"/>
                        <a:pt x="14" y="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0" y="15"/>
                        <a:pt x="14" y="32"/>
                        <a:pt x="16" y="35"/>
                      </a:cubicBezTo>
                      <a:close/>
                      <a:moveTo>
                        <a:pt x="25" y="4"/>
                      </a:move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lose/>
                      <a:moveTo>
                        <a:pt x="26" y="4"/>
                      </a:moveTo>
                      <a:cubicBezTo>
                        <a:pt x="26" y="4"/>
                        <a:pt x="26" y="4"/>
                        <a:pt x="26" y="4"/>
                      </a:cubicBezTo>
                      <a:close/>
                      <a:moveTo>
                        <a:pt x="54" y="33"/>
                      </a:move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5" y="13"/>
                        <a:pt x="31" y="10"/>
                        <a:pt x="26" y="6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55" y="30"/>
                        <a:pt x="55" y="30"/>
                        <a:pt x="55" y="3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lnTo>
                        <a:pt x="54" y="33"/>
                      </a:lnTo>
                      <a:close/>
                      <a:moveTo>
                        <a:pt x="28" y="41"/>
                      </a:move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9" y="39"/>
                        <a:pt x="30" y="40"/>
                        <a:pt x="31" y="40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2" y="59"/>
                        <a:pt x="52" y="60"/>
                        <a:pt x="52" y="60"/>
                      </a:cubicBezTo>
                      <a:cubicBezTo>
                        <a:pt x="51" y="61"/>
                        <a:pt x="51" y="61"/>
                        <a:pt x="51" y="61"/>
                      </a:cubicBezTo>
                      <a:cubicBezTo>
                        <a:pt x="51" y="62"/>
                        <a:pt x="50" y="61"/>
                        <a:pt x="49" y="61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8" y="42"/>
                        <a:pt x="27" y="41"/>
                        <a:pt x="28" y="41"/>
                      </a:cubicBezTo>
                      <a:close/>
                    </a:path>
                  </a:pathLst>
                </a:custGeom>
                <a:solidFill>
                  <a:srgbClr val="4B7FB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zh-CN" altLang="en-US">
                    <a:solidFill>
                      <a:srgbClr val="4B7FB1"/>
                    </a:solidFill>
                  </a:endParaRPr>
                </a:p>
              </p:txBody>
            </p:sp>
            <p:sp>
              <p:nvSpPr>
                <p:cNvPr id="16" name="Freeform 103">
                  <a:extLst>
                    <a:ext uri="{FF2B5EF4-FFF2-40B4-BE49-F238E27FC236}">
                      <a16:creationId xmlns:a16="http://schemas.microsoft.com/office/drawing/2014/main" id="{3532F919-21BA-426E-9C20-E1282DDE53B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90198" y="2451782"/>
                  <a:ext cx="99786" cy="93550"/>
                </a:xfrm>
                <a:custGeom>
                  <a:avLst/>
                  <a:gdLst>
                    <a:gd name="T0" fmla="*/ 0 w 20"/>
                    <a:gd name="T1" fmla="*/ 14 h 19"/>
                    <a:gd name="T2" fmla="*/ 1 w 20"/>
                    <a:gd name="T3" fmla="*/ 14 h 19"/>
                    <a:gd name="T4" fmla="*/ 2 w 20"/>
                    <a:gd name="T5" fmla="*/ 15 h 19"/>
                    <a:gd name="T6" fmla="*/ 14 w 20"/>
                    <a:gd name="T7" fmla="*/ 18 h 19"/>
                    <a:gd name="T8" fmla="*/ 19 w 20"/>
                    <a:gd name="T9" fmla="*/ 13 h 19"/>
                    <a:gd name="T10" fmla="*/ 15 w 20"/>
                    <a:gd name="T11" fmla="*/ 1 h 19"/>
                    <a:gd name="T12" fmla="*/ 15 w 20"/>
                    <a:gd name="T13" fmla="*/ 0 h 19"/>
                    <a:gd name="T14" fmla="*/ 15 w 20"/>
                    <a:gd name="T15" fmla="*/ 0 h 19"/>
                    <a:gd name="T16" fmla="*/ 5 w 20"/>
                    <a:gd name="T17" fmla="*/ 5 h 19"/>
                    <a:gd name="T18" fmla="*/ 0 w 20"/>
                    <a:gd name="T19" fmla="*/ 14 h 19"/>
                    <a:gd name="T20" fmla="*/ 4 w 20"/>
                    <a:gd name="T21" fmla="*/ 12 h 19"/>
                    <a:gd name="T22" fmla="*/ 4 w 20"/>
                    <a:gd name="T23" fmla="*/ 12 h 19"/>
                    <a:gd name="T24" fmla="*/ 5 w 20"/>
                    <a:gd name="T25" fmla="*/ 12 h 19"/>
                    <a:gd name="T26" fmla="*/ 13 w 20"/>
                    <a:gd name="T27" fmla="*/ 15 h 19"/>
                    <a:gd name="T28" fmla="*/ 13 w 20"/>
                    <a:gd name="T29" fmla="*/ 15 h 19"/>
                    <a:gd name="T30" fmla="*/ 13 w 20"/>
                    <a:gd name="T31" fmla="*/ 16 h 19"/>
                    <a:gd name="T32" fmla="*/ 13 w 20"/>
                    <a:gd name="T33" fmla="*/ 16 h 19"/>
                    <a:gd name="T34" fmla="*/ 5 w 20"/>
                    <a:gd name="T35" fmla="*/ 13 h 19"/>
                    <a:gd name="T36" fmla="*/ 4 w 20"/>
                    <a:gd name="T37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" h="19">
                      <a:moveTo>
                        <a:pt x="0" y="14"/>
                      </a:moveTo>
                      <a:cubicBezTo>
                        <a:pt x="0" y="14"/>
                        <a:pt x="1" y="14"/>
                        <a:pt x="1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8" y="19"/>
                        <a:pt x="20" y="16"/>
                        <a:pt x="19" y="13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0" y="0"/>
                        <a:pt x="8" y="1"/>
                        <a:pt x="5" y="5"/>
                      </a:cubicBezTo>
                      <a:cubicBezTo>
                        <a:pt x="2" y="8"/>
                        <a:pt x="1" y="10"/>
                        <a:pt x="0" y="14"/>
                      </a:cubicBezTo>
                      <a:close/>
                      <a:moveTo>
                        <a:pt x="4" y="1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5" y="13"/>
                        <a:pt x="5" y="13"/>
                        <a:pt x="5" y="13"/>
                      </a:cubicBezTo>
                      <a:lnTo>
                        <a:pt x="4" y="12"/>
                      </a:lnTo>
                      <a:close/>
                    </a:path>
                  </a:pathLst>
                </a:custGeom>
                <a:solidFill>
                  <a:srgbClr val="4B7FB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zh-CN" altLang="en-US">
                    <a:solidFill>
                      <a:srgbClr val="4B7FB1"/>
                    </a:solidFill>
                  </a:endParaRPr>
                </a:p>
              </p:txBody>
            </p:sp>
          </p:grp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EBE639C5-B5A8-4EED-9D11-DA692858DF3D}"/>
                  </a:ext>
                </a:extLst>
              </p:cNvPr>
              <p:cNvSpPr/>
              <p:nvPr/>
            </p:nvSpPr>
            <p:spPr>
              <a:xfrm>
                <a:off x="4796597" y="2456447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7EE1217-1ED4-458C-BBD2-C0D6BD28FD00}"/>
                </a:ext>
              </a:extLst>
            </p:cNvPr>
            <p:cNvSpPr txBox="1"/>
            <p:nvPr/>
          </p:nvSpPr>
          <p:spPr>
            <a:xfrm>
              <a:off x="5825762" y="2304042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技术路线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DD5C5CB-A8BB-460E-8B4C-E81CF64A04B9}"/>
              </a:ext>
            </a:extLst>
          </p:cNvPr>
          <p:cNvGrpSpPr/>
          <p:nvPr userDrawn="1"/>
        </p:nvGrpSpPr>
        <p:grpSpPr>
          <a:xfrm>
            <a:off x="4944726" y="3670611"/>
            <a:ext cx="2300415" cy="574650"/>
            <a:chOff x="5167579" y="3066391"/>
            <a:chExt cx="2300415" cy="574650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9C334BE9-88A1-4B7D-9F56-4CD77AFED483}"/>
                </a:ext>
              </a:extLst>
            </p:cNvPr>
            <p:cNvGrpSpPr/>
            <p:nvPr/>
          </p:nvGrpSpPr>
          <p:grpSpPr>
            <a:xfrm>
              <a:off x="5167579" y="3101041"/>
              <a:ext cx="540000" cy="540000"/>
              <a:chOff x="4796597" y="3522018"/>
              <a:chExt cx="720400" cy="720400"/>
            </a:xfrm>
          </p:grpSpPr>
          <p:sp>
            <p:nvSpPr>
              <p:cNvPr id="20" name="Freeform 125">
                <a:extLst>
                  <a:ext uri="{FF2B5EF4-FFF2-40B4-BE49-F238E27FC236}">
                    <a16:creationId xmlns:a16="http://schemas.microsoft.com/office/drawing/2014/main" id="{C9FACD67-D3C7-4736-A671-16F2368144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7133" y="3694119"/>
                <a:ext cx="359328" cy="376198"/>
              </a:xfrm>
              <a:custGeom>
                <a:avLst/>
                <a:gdLst>
                  <a:gd name="T0" fmla="*/ 46 w 90"/>
                  <a:gd name="T1" fmla="*/ 52 h 94"/>
                  <a:gd name="T2" fmla="*/ 44 w 90"/>
                  <a:gd name="T3" fmla="*/ 51 h 94"/>
                  <a:gd name="T4" fmla="*/ 44 w 90"/>
                  <a:gd name="T5" fmla="*/ 50 h 94"/>
                  <a:gd name="T6" fmla="*/ 30 w 90"/>
                  <a:gd name="T7" fmla="*/ 37 h 94"/>
                  <a:gd name="T8" fmla="*/ 12 w 90"/>
                  <a:gd name="T9" fmla="*/ 19 h 94"/>
                  <a:gd name="T10" fmla="*/ 0 w 90"/>
                  <a:gd name="T11" fmla="*/ 50 h 94"/>
                  <a:gd name="T12" fmla="*/ 45 w 90"/>
                  <a:gd name="T13" fmla="*/ 94 h 94"/>
                  <a:gd name="T14" fmla="*/ 86 w 90"/>
                  <a:gd name="T15" fmla="*/ 66 h 94"/>
                  <a:gd name="T16" fmla="*/ 73 w 90"/>
                  <a:gd name="T17" fmla="*/ 61 h 94"/>
                  <a:gd name="T18" fmla="*/ 46 w 90"/>
                  <a:gd name="T19" fmla="*/ 52 h 94"/>
                  <a:gd name="T20" fmla="*/ 42 w 90"/>
                  <a:gd name="T21" fmla="*/ 41 h 94"/>
                  <a:gd name="T22" fmla="*/ 42 w 90"/>
                  <a:gd name="T23" fmla="*/ 0 h 94"/>
                  <a:gd name="T24" fmla="*/ 13 w 90"/>
                  <a:gd name="T25" fmla="*/ 12 h 94"/>
                  <a:gd name="T26" fmla="*/ 36 w 90"/>
                  <a:gd name="T27" fmla="*/ 35 h 94"/>
                  <a:gd name="T28" fmla="*/ 42 w 90"/>
                  <a:gd name="T29" fmla="*/ 41 h 94"/>
                  <a:gd name="T30" fmla="*/ 47 w 90"/>
                  <a:gd name="T31" fmla="*/ 2 h 94"/>
                  <a:gd name="T32" fmla="*/ 47 w 90"/>
                  <a:gd name="T33" fmla="*/ 45 h 94"/>
                  <a:gd name="T34" fmla="*/ 88 w 90"/>
                  <a:gd name="T35" fmla="*/ 60 h 94"/>
                  <a:gd name="T36" fmla="*/ 90 w 90"/>
                  <a:gd name="T37" fmla="*/ 46 h 94"/>
                  <a:gd name="T38" fmla="*/ 47 w 90"/>
                  <a:gd name="T39" fmla="*/ 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" h="94">
                    <a:moveTo>
                      <a:pt x="46" y="52"/>
                    </a:move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5" y="27"/>
                      <a:pt x="0" y="38"/>
                      <a:pt x="0" y="50"/>
                    </a:cubicBezTo>
                    <a:cubicBezTo>
                      <a:pt x="0" y="74"/>
                      <a:pt x="20" y="94"/>
                      <a:pt x="45" y="94"/>
                    </a:cubicBezTo>
                    <a:cubicBezTo>
                      <a:pt x="64" y="94"/>
                      <a:pt x="80" y="82"/>
                      <a:pt x="86" y="66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46" y="52"/>
                    </a:lnTo>
                    <a:close/>
                    <a:moveTo>
                      <a:pt x="42" y="41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31" y="1"/>
                      <a:pt x="20" y="5"/>
                      <a:pt x="13" y="12"/>
                    </a:cubicBezTo>
                    <a:cubicBezTo>
                      <a:pt x="36" y="35"/>
                      <a:pt x="36" y="35"/>
                      <a:pt x="36" y="35"/>
                    </a:cubicBezTo>
                    <a:lnTo>
                      <a:pt x="42" y="41"/>
                    </a:lnTo>
                    <a:close/>
                    <a:moveTo>
                      <a:pt x="47" y="2"/>
                    </a:moveTo>
                    <a:cubicBezTo>
                      <a:pt x="47" y="45"/>
                      <a:pt x="47" y="45"/>
                      <a:pt x="47" y="45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90" y="56"/>
                      <a:pt x="90" y="51"/>
                      <a:pt x="90" y="46"/>
                    </a:cubicBezTo>
                    <a:cubicBezTo>
                      <a:pt x="90" y="22"/>
                      <a:pt x="71" y="3"/>
                      <a:pt x="47" y="2"/>
                    </a:cubicBez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solidFill>
                    <a:srgbClr val="4B7FB1"/>
                  </a:solidFill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63AA0EC2-F71D-4265-BC59-C7DB0E015623}"/>
                  </a:ext>
                </a:extLst>
              </p:cNvPr>
              <p:cNvSpPr/>
              <p:nvPr/>
            </p:nvSpPr>
            <p:spPr>
              <a:xfrm>
                <a:off x="4796597" y="3522018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FF2C6D7-E711-4039-9052-C1D45C50F8CC}"/>
                </a:ext>
              </a:extLst>
            </p:cNvPr>
            <p:cNvSpPr txBox="1"/>
            <p:nvPr/>
          </p:nvSpPr>
          <p:spPr>
            <a:xfrm>
              <a:off x="5831007" y="3066391"/>
              <a:ext cx="16369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    </a:t>
              </a:r>
              <a:r>
                <a:rPr lang="zh-CN" altLang="en-US" sz="3000" b="1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果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6DB9BA1-41E3-4BAD-BBDD-D5B8C77FEF1B}"/>
              </a:ext>
            </a:extLst>
          </p:cNvPr>
          <p:cNvGrpSpPr/>
          <p:nvPr userDrawn="1"/>
        </p:nvGrpSpPr>
        <p:grpSpPr>
          <a:xfrm>
            <a:off x="4944726" y="4578404"/>
            <a:ext cx="2325440" cy="581963"/>
            <a:chOff x="5167579" y="4897077"/>
            <a:chExt cx="2325440" cy="581963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B882C9DB-A93F-4579-9BC7-D65B5F9BEFEC}"/>
                </a:ext>
              </a:extLst>
            </p:cNvPr>
            <p:cNvGrpSpPr/>
            <p:nvPr/>
          </p:nvGrpSpPr>
          <p:grpSpPr>
            <a:xfrm>
              <a:off x="5167579" y="4897077"/>
              <a:ext cx="540000" cy="540000"/>
              <a:chOff x="4796597" y="4587589"/>
              <a:chExt cx="720400" cy="720400"/>
            </a:xfrm>
          </p:grpSpPr>
          <p:sp>
            <p:nvSpPr>
              <p:cNvPr id="25" name="Freeform 146">
                <a:extLst>
                  <a:ext uri="{FF2B5EF4-FFF2-40B4-BE49-F238E27FC236}">
                    <a16:creationId xmlns:a16="http://schemas.microsoft.com/office/drawing/2014/main" id="{8AFDAE92-6A60-4A31-B1D4-0DAEDF37F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4644" y="4723177"/>
                <a:ext cx="324306" cy="449224"/>
              </a:xfrm>
              <a:custGeom>
                <a:avLst/>
                <a:gdLst>
                  <a:gd name="T0" fmla="*/ 381830 w 356"/>
                  <a:gd name="T1" fmla="*/ 64394 h 497"/>
                  <a:gd name="T2" fmla="*/ 381830 w 356"/>
                  <a:gd name="T3" fmla="*/ 64394 h 497"/>
                  <a:gd name="T4" fmla="*/ 339804 w 356"/>
                  <a:gd name="T5" fmla="*/ 147869 h 497"/>
                  <a:gd name="T6" fmla="*/ 85251 w 356"/>
                  <a:gd name="T7" fmla="*/ 147869 h 497"/>
                  <a:gd name="T8" fmla="*/ 43226 w 356"/>
                  <a:gd name="T9" fmla="*/ 64394 h 497"/>
                  <a:gd name="T10" fmla="*/ 0 w 356"/>
                  <a:gd name="T11" fmla="*/ 106132 h 497"/>
                  <a:gd name="T12" fmla="*/ 0 w 356"/>
                  <a:gd name="T13" fmla="*/ 549737 h 497"/>
                  <a:gd name="T14" fmla="*/ 43226 w 356"/>
                  <a:gd name="T15" fmla="*/ 591475 h 497"/>
                  <a:gd name="T16" fmla="*/ 381830 w 356"/>
                  <a:gd name="T17" fmla="*/ 591475 h 497"/>
                  <a:gd name="T18" fmla="*/ 426256 w 356"/>
                  <a:gd name="T19" fmla="*/ 549737 h 497"/>
                  <a:gd name="T20" fmla="*/ 426256 w 356"/>
                  <a:gd name="T21" fmla="*/ 106132 h 497"/>
                  <a:gd name="T22" fmla="*/ 381830 w 356"/>
                  <a:gd name="T23" fmla="*/ 64394 h 497"/>
                  <a:gd name="T24" fmla="*/ 318191 w 356"/>
                  <a:gd name="T25" fmla="*/ 116864 h 497"/>
                  <a:gd name="T26" fmla="*/ 318191 w 356"/>
                  <a:gd name="T27" fmla="*/ 116864 h 497"/>
                  <a:gd name="T28" fmla="*/ 350611 w 356"/>
                  <a:gd name="T29" fmla="*/ 64394 h 497"/>
                  <a:gd name="T30" fmla="*/ 276166 w 356"/>
                  <a:gd name="T31" fmla="*/ 64394 h 497"/>
                  <a:gd name="T32" fmla="*/ 254553 w 356"/>
                  <a:gd name="T33" fmla="*/ 0 h 497"/>
                  <a:gd name="T34" fmla="*/ 159696 w 356"/>
                  <a:gd name="T35" fmla="*/ 0 h 497"/>
                  <a:gd name="T36" fmla="*/ 138083 w 356"/>
                  <a:gd name="T37" fmla="*/ 64394 h 497"/>
                  <a:gd name="T38" fmla="*/ 73244 w 356"/>
                  <a:gd name="T39" fmla="*/ 64394 h 497"/>
                  <a:gd name="T40" fmla="*/ 106864 w 356"/>
                  <a:gd name="T41" fmla="*/ 116864 h 497"/>
                  <a:gd name="T42" fmla="*/ 318191 w 356"/>
                  <a:gd name="T43" fmla="*/ 116864 h 49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56" h="497">
                    <a:moveTo>
                      <a:pt x="318" y="54"/>
                    </a:moveTo>
                    <a:lnTo>
                      <a:pt x="318" y="54"/>
                    </a:lnTo>
                    <a:cubicBezTo>
                      <a:pt x="283" y="124"/>
                      <a:pt x="283" y="124"/>
                      <a:pt x="283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17" y="54"/>
                      <a:pt x="0" y="71"/>
                      <a:pt x="0" y="89"/>
                    </a:cubicBezTo>
                    <a:cubicBezTo>
                      <a:pt x="0" y="461"/>
                      <a:pt x="0" y="461"/>
                      <a:pt x="0" y="461"/>
                    </a:cubicBezTo>
                    <a:cubicBezTo>
                      <a:pt x="0" y="487"/>
                      <a:pt x="17" y="496"/>
                      <a:pt x="36" y="496"/>
                    </a:cubicBezTo>
                    <a:cubicBezTo>
                      <a:pt x="318" y="496"/>
                      <a:pt x="318" y="496"/>
                      <a:pt x="318" y="496"/>
                    </a:cubicBezTo>
                    <a:cubicBezTo>
                      <a:pt x="336" y="496"/>
                      <a:pt x="355" y="487"/>
                      <a:pt x="355" y="461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5" y="71"/>
                      <a:pt x="336" y="54"/>
                      <a:pt x="318" y="54"/>
                    </a:cubicBezTo>
                    <a:close/>
                    <a:moveTo>
                      <a:pt x="265" y="98"/>
                    </a:moveTo>
                    <a:lnTo>
                      <a:pt x="265" y="98"/>
                    </a:lnTo>
                    <a:cubicBezTo>
                      <a:pt x="292" y="54"/>
                      <a:pt x="292" y="54"/>
                      <a:pt x="292" y="54"/>
                    </a:cubicBezTo>
                    <a:cubicBezTo>
                      <a:pt x="230" y="54"/>
                      <a:pt x="230" y="54"/>
                      <a:pt x="230" y="54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89" y="98"/>
                      <a:pt x="89" y="98"/>
                      <a:pt x="89" y="98"/>
                    </a:cubicBezTo>
                    <a:lnTo>
                      <a:pt x="265" y="98"/>
                    </a:lnTo>
                    <a:close/>
                  </a:path>
                </a:pathLst>
              </a:custGeom>
              <a:solidFill>
                <a:srgbClr val="4B7FB1"/>
              </a:solidFill>
              <a:ln>
                <a:noFill/>
              </a:ln>
              <a:effectLst/>
            </p:spPr>
            <p:txBody>
              <a:bodyPr wrap="none" lIns="45712" tIns="22856" rIns="45712" bIns="22856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16BF7692-7A08-46C9-B0CE-6CF14DD9CC58}"/>
                  </a:ext>
                </a:extLst>
              </p:cNvPr>
              <p:cNvSpPr/>
              <p:nvPr/>
            </p:nvSpPr>
            <p:spPr>
              <a:xfrm>
                <a:off x="4796597" y="4587589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2FEF300-B495-4061-8BEE-E4580E8C3203}"/>
                </a:ext>
              </a:extLst>
            </p:cNvPr>
            <p:cNvSpPr txBox="1"/>
            <p:nvPr/>
          </p:nvSpPr>
          <p:spPr>
            <a:xfrm>
              <a:off x="5856032" y="4925042"/>
              <a:ext cx="16369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      论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3CD6309-8754-4E31-8D5D-FD45AE0F4778}"/>
              </a:ext>
            </a:extLst>
          </p:cNvPr>
          <p:cNvGrpSpPr/>
          <p:nvPr userDrawn="1"/>
        </p:nvGrpSpPr>
        <p:grpSpPr>
          <a:xfrm>
            <a:off x="4944726" y="5493509"/>
            <a:ext cx="2295170" cy="553998"/>
            <a:chOff x="5167579" y="5673078"/>
            <a:chExt cx="2295170" cy="553998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36E79E4A-D1F6-4C24-8533-34D78F959366}"/>
                </a:ext>
              </a:extLst>
            </p:cNvPr>
            <p:cNvGrpSpPr/>
            <p:nvPr/>
          </p:nvGrpSpPr>
          <p:grpSpPr>
            <a:xfrm>
              <a:off x="5167579" y="5687076"/>
              <a:ext cx="540000" cy="540000"/>
              <a:chOff x="4796597" y="5653159"/>
              <a:chExt cx="720400" cy="720400"/>
            </a:xfrm>
          </p:grpSpPr>
          <p:sp>
            <p:nvSpPr>
              <p:cNvPr id="30" name="Freeform 1">
                <a:extLst>
                  <a:ext uri="{FF2B5EF4-FFF2-40B4-BE49-F238E27FC236}">
                    <a16:creationId xmlns:a16="http://schemas.microsoft.com/office/drawing/2014/main" id="{D04DD2A0-234C-42DA-8369-C28B5B299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2612" y="5841246"/>
                <a:ext cx="428370" cy="344226"/>
              </a:xfrm>
              <a:custGeom>
                <a:avLst/>
                <a:gdLst>
                  <a:gd name="T0" fmla="*/ 479214 w 444"/>
                  <a:gd name="T1" fmla="*/ 43237 h 356"/>
                  <a:gd name="T2" fmla="*/ 479214 w 444"/>
                  <a:gd name="T3" fmla="*/ 43237 h 356"/>
                  <a:gd name="T4" fmla="*/ 297857 w 444"/>
                  <a:gd name="T5" fmla="*/ 43237 h 356"/>
                  <a:gd name="T6" fmla="*/ 265429 w 444"/>
                  <a:gd name="T7" fmla="*/ 74464 h 356"/>
                  <a:gd name="T8" fmla="*/ 234202 w 444"/>
                  <a:gd name="T9" fmla="*/ 43237 h 356"/>
                  <a:gd name="T10" fmla="*/ 54047 w 444"/>
                  <a:gd name="T11" fmla="*/ 43237 h 356"/>
                  <a:gd name="T12" fmla="*/ 54047 w 444"/>
                  <a:gd name="T13" fmla="*/ 223391 h 356"/>
                  <a:gd name="T14" fmla="*/ 265429 w 444"/>
                  <a:gd name="T15" fmla="*/ 426364 h 356"/>
                  <a:gd name="T16" fmla="*/ 479214 w 444"/>
                  <a:gd name="T17" fmla="*/ 223391 h 356"/>
                  <a:gd name="T18" fmla="*/ 479214 w 444"/>
                  <a:gd name="T19" fmla="*/ 43237 h 3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44" h="356">
                    <a:moveTo>
                      <a:pt x="399" y="36"/>
                    </a:moveTo>
                    <a:lnTo>
                      <a:pt x="399" y="36"/>
                    </a:lnTo>
                    <a:cubicBezTo>
                      <a:pt x="355" y="0"/>
                      <a:pt x="293" y="0"/>
                      <a:pt x="248" y="36"/>
                    </a:cubicBezTo>
                    <a:cubicBezTo>
                      <a:pt x="221" y="62"/>
                      <a:pt x="221" y="62"/>
                      <a:pt x="221" y="62"/>
                    </a:cubicBezTo>
                    <a:cubicBezTo>
                      <a:pt x="195" y="36"/>
                      <a:pt x="195" y="36"/>
                      <a:pt x="195" y="36"/>
                    </a:cubicBezTo>
                    <a:cubicBezTo>
                      <a:pt x="151" y="0"/>
                      <a:pt x="89" y="0"/>
                      <a:pt x="45" y="36"/>
                    </a:cubicBezTo>
                    <a:cubicBezTo>
                      <a:pt x="0" y="80"/>
                      <a:pt x="0" y="151"/>
                      <a:pt x="45" y="186"/>
                    </a:cubicBezTo>
                    <a:cubicBezTo>
                      <a:pt x="221" y="355"/>
                      <a:pt x="221" y="355"/>
                      <a:pt x="221" y="355"/>
                    </a:cubicBezTo>
                    <a:cubicBezTo>
                      <a:pt x="399" y="186"/>
                      <a:pt x="399" y="186"/>
                      <a:pt x="399" y="186"/>
                    </a:cubicBezTo>
                    <a:cubicBezTo>
                      <a:pt x="443" y="151"/>
                      <a:pt x="443" y="80"/>
                      <a:pt x="399" y="36"/>
                    </a:cubicBezTo>
                  </a:path>
                </a:pathLst>
              </a:custGeom>
              <a:solidFill>
                <a:srgbClr val="4B7FB1"/>
              </a:solidFill>
              <a:ln>
                <a:noFill/>
              </a:ln>
              <a:effectLst/>
            </p:spPr>
            <p:txBody>
              <a:bodyPr wrap="none" lIns="45712" tIns="22856" rIns="45712" bIns="22856" anchor="ctr"/>
              <a:lstStyle/>
              <a:p>
                <a:pPr marL="0" marR="0" lvl="0" indent="0" defTabSz="45720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4B7FB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C83F4030-B38A-462C-9917-212B62D263C7}"/>
                  </a:ext>
                </a:extLst>
              </p:cNvPr>
              <p:cNvSpPr/>
              <p:nvPr/>
            </p:nvSpPr>
            <p:spPr>
              <a:xfrm>
                <a:off x="4796597" y="5653159"/>
                <a:ext cx="720400" cy="7204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09B223A-E225-41D3-8EB1-D52813EFA315}"/>
                </a:ext>
              </a:extLst>
            </p:cNvPr>
            <p:cNvSpPr txBox="1"/>
            <p:nvPr/>
          </p:nvSpPr>
          <p:spPr>
            <a:xfrm>
              <a:off x="5825762" y="5673078"/>
              <a:ext cx="16369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      谢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065F77A-5272-42B8-8C7A-1651A4626AB9}"/>
              </a:ext>
            </a:extLst>
          </p:cNvPr>
          <p:cNvGrpSpPr/>
          <p:nvPr userDrawn="1"/>
        </p:nvGrpSpPr>
        <p:grpSpPr>
          <a:xfrm>
            <a:off x="4944726" y="2774267"/>
            <a:ext cx="2381731" cy="563201"/>
            <a:chOff x="8507461" y="4385042"/>
            <a:chExt cx="2381731" cy="563201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DFC4A08-5180-4E3D-BE69-48D3F57A3A3E}"/>
                </a:ext>
              </a:extLst>
            </p:cNvPr>
            <p:cNvGrpSpPr/>
            <p:nvPr/>
          </p:nvGrpSpPr>
          <p:grpSpPr>
            <a:xfrm>
              <a:off x="8507461" y="4385042"/>
              <a:ext cx="540000" cy="540000"/>
              <a:chOff x="8507461" y="4385042"/>
              <a:chExt cx="540000" cy="540000"/>
            </a:xfrm>
          </p:grpSpPr>
          <p:grpSp>
            <p:nvGrpSpPr>
              <p:cNvPr id="35" name="组合 224">
                <a:extLst>
                  <a:ext uri="{FF2B5EF4-FFF2-40B4-BE49-F238E27FC236}">
                    <a16:creationId xmlns:a16="http://schemas.microsoft.com/office/drawing/2014/main" id="{6E5C6E42-5F47-43BE-8B01-EA1D1091C0D1}"/>
                  </a:ext>
                </a:extLst>
              </p:cNvPr>
              <p:cNvGrpSpPr/>
              <p:nvPr/>
            </p:nvGrpSpPr>
            <p:grpSpPr>
              <a:xfrm>
                <a:off x="8662871" y="4503136"/>
                <a:ext cx="284400" cy="280800"/>
                <a:chOff x="4848730" y="4134717"/>
                <a:chExt cx="795338" cy="788988"/>
              </a:xfrm>
              <a:solidFill>
                <a:srgbClr val="4B7FB1"/>
              </a:solidFill>
            </p:grpSpPr>
            <p:sp>
              <p:nvSpPr>
                <p:cNvPr id="37" name="Freeform 124">
                  <a:extLst>
                    <a:ext uri="{FF2B5EF4-FFF2-40B4-BE49-F238E27FC236}">
                      <a16:creationId xmlns:a16="http://schemas.microsoft.com/office/drawing/2014/main" id="{7A870407-6D99-446F-9AFD-8E864582D6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38201" y="4135582"/>
                  <a:ext cx="330984" cy="770643"/>
                </a:xfrm>
                <a:custGeom>
                  <a:avLst/>
                  <a:gdLst>
                    <a:gd name="T0" fmla="*/ 52 w 86"/>
                    <a:gd name="T1" fmla="*/ 200 h 205"/>
                    <a:gd name="T2" fmla="*/ 43 w 86"/>
                    <a:gd name="T3" fmla="*/ 192 h 205"/>
                    <a:gd name="T4" fmla="*/ 52 w 86"/>
                    <a:gd name="T5" fmla="*/ 184 h 205"/>
                    <a:gd name="T6" fmla="*/ 55 w 86"/>
                    <a:gd name="T7" fmla="*/ 184 h 205"/>
                    <a:gd name="T8" fmla="*/ 61 w 86"/>
                    <a:gd name="T9" fmla="*/ 167 h 205"/>
                    <a:gd name="T10" fmla="*/ 58 w 86"/>
                    <a:gd name="T11" fmla="*/ 168 h 205"/>
                    <a:gd name="T12" fmla="*/ 54 w 86"/>
                    <a:gd name="T13" fmla="*/ 165 h 205"/>
                    <a:gd name="T14" fmla="*/ 58 w 86"/>
                    <a:gd name="T15" fmla="*/ 161 h 205"/>
                    <a:gd name="T16" fmla="*/ 62 w 86"/>
                    <a:gd name="T17" fmla="*/ 164 h 205"/>
                    <a:gd name="T18" fmla="*/ 72 w 86"/>
                    <a:gd name="T19" fmla="*/ 134 h 205"/>
                    <a:gd name="T20" fmla="*/ 72 w 86"/>
                    <a:gd name="T21" fmla="*/ 21 h 205"/>
                    <a:gd name="T22" fmla="*/ 76 w 86"/>
                    <a:gd name="T23" fmla="*/ 21 h 205"/>
                    <a:gd name="T24" fmla="*/ 86 w 86"/>
                    <a:gd name="T25" fmla="*/ 10 h 205"/>
                    <a:gd name="T26" fmla="*/ 76 w 86"/>
                    <a:gd name="T27" fmla="*/ 0 h 205"/>
                    <a:gd name="T28" fmla="*/ 11 w 86"/>
                    <a:gd name="T29" fmla="*/ 0 h 205"/>
                    <a:gd name="T30" fmla="*/ 0 w 86"/>
                    <a:gd name="T31" fmla="*/ 10 h 205"/>
                    <a:gd name="T32" fmla="*/ 11 w 86"/>
                    <a:gd name="T33" fmla="*/ 21 h 205"/>
                    <a:gd name="T34" fmla="*/ 16 w 86"/>
                    <a:gd name="T35" fmla="*/ 21 h 205"/>
                    <a:gd name="T36" fmla="*/ 16 w 86"/>
                    <a:gd name="T37" fmla="*/ 188 h 205"/>
                    <a:gd name="T38" fmla="*/ 33 w 86"/>
                    <a:gd name="T39" fmla="*/ 205 h 205"/>
                    <a:gd name="T40" fmla="*/ 55 w 86"/>
                    <a:gd name="T41" fmla="*/ 205 h 205"/>
                    <a:gd name="T42" fmla="*/ 58 w 86"/>
                    <a:gd name="T43" fmla="*/ 205 h 205"/>
                    <a:gd name="T44" fmla="*/ 55 w 86"/>
                    <a:gd name="T45" fmla="*/ 199 h 205"/>
                    <a:gd name="T46" fmla="*/ 52 w 86"/>
                    <a:gd name="T47" fmla="*/ 200 h 205"/>
                    <a:gd name="T48" fmla="*/ 28 w 86"/>
                    <a:gd name="T49" fmla="*/ 135 h 205"/>
                    <a:gd name="T50" fmla="*/ 28 w 86"/>
                    <a:gd name="T51" fmla="*/ 21 h 205"/>
                    <a:gd name="T52" fmla="*/ 59 w 86"/>
                    <a:gd name="T53" fmla="*/ 21 h 205"/>
                    <a:gd name="T54" fmla="*/ 59 w 86"/>
                    <a:gd name="T55" fmla="*/ 135 h 205"/>
                    <a:gd name="T56" fmla="*/ 28 w 86"/>
                    <a:gd name="T57" fmla="*/ 135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6" h="205">
                      <a:moveTo>
                        <a:pt x="52" y="200"/>
                      </a:moveTo>
                      <a:cubicBezTo>
                        <a:pt x="47" y="200"/>
                        <a:pt x="43" y="196"/>
                        <a:pt x="43" y="192"/>
                      </a:cubicBezTo>
                      <a:cubicBezTo>
                        <a:pt x="43" y="187"/>
                        <a:pt x="47" y="184"/>
                        <a:pt x="52" y="184"/>
                      </a:cubicBezTo>
                      <a:cubicBezTo>
                        <a:pt x="53" y="184"/>
                        <a:pt x="54" y="184"/>
                        <a:pt x="55" y="184"/>
                      </a:cubicBezTo>
                      <a:cubicBezTo>
                        <a:pt x="61" y="167"/>
                        <a:pt x="61" y="167"/>
                        <a:pt x="61" y="167"/>
                      </a:cubicBezTo>
                      <a:cubicBezTo>
                        <a:pt x="60" y="168"/>
                        <a:pt x="59" y="168"/>
                        <a:pt x="58" y="168"/>
                      </a:cubicBezTo>
                      <a:cubicBezTo>
                        <a:pt x="55" y="168"/>
                        <a:pt x="54" y="167"/>
                        <a:pt x="54" y="165"/>
                      </a:cubicBezTo>
                      <a:cubicBezTo>
                        <a:pt x="54" y="162"/>
                        <a:pt x="55" y="161"/>
                        <a:pt x="58" y="161"/>
                      </a:cubicBezTo>
                      <a:cubicBezTo>
                        <a:pt x="60" y="161"/>
                        <a:pt x="61" y="162"/>
                        <a:pt x="62" y="164"/>
                      </a:cubicBezTo>
                      <a:cubicBezTo>
                        <a:pt x="72" y="134"/>
                        <a:pt x="72" y="134"/>
                        <a:pt x="72" y="134"/>
                      </a:cubicBezTo>
                      <a:cubicBezTo>
                        <a:pt x="72" y="21"/>
                        <a:pt x="72" y="21"/>
                        <a:pt x="72" y="21"/>
                      </a:cubicBezTo>
                      <a:cubicBezTo>
                        <a:pt x="76" y="21"/>
                        <a:pt x="76" y="21"/>
                        <a:pt x="76" y="21"/>
                      </a:cubicBezTo>
                      <a:cubicBezTo>
                        <a:pt x="82" y="21"/>
                        <a:pt x="86" y="16"/>
                        <a:pt x="86" y="10"/>
                      </a:cubicBezTo>
                      <a:cubicBezTo>
                        <a:pt x="86" y="5"/>
                        <a:pt x="82" y="0"/>
                        <a:pt x="76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1"/>
                        <a:pt x="11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188"/>
                        <a:pt x="16" y="188"/>
                        <a:pt x="16" y="188"/>
                      </a:cubicBezTo>
                      <a:cubicBezTo>
                        <a:pt x="16" y="198"/>
                        <a:pt x="23" y="205"/>
                        <a:pt x="33" y="205"/>
                      </a:cubicBezTo>
                      <a:cubicBezTo>
                        <a:pt x="55" y="205"/>
                        <a:pt x="55" y="205"/>
                        <a:pt x="55" y="205"/>
                      </a:cubicBezTo>
                      <a:cubicBezTo>
                        <a:pt x="56" y="205"/>
                        <a:pt x="57" y="205"/>
                        <a:pt x="58" y="205"/>
                      </a:cubicBezTo>
                      <a:cubicBezTo>
                        <a:pt x="57" y="203"/>
                        <a:pt x="56" y="201"/>
                        <a:pt x="55" y="199"/>
                      </a:cubicBezTo>
                      <a:cubicBezTo>
                        <a:pt x="54" y="200"/>
                        <a:pt x="53" y="200"/>
                        <a:pt x="52" y="200"/>
                      </a:cubicBezTo>
                      <a:close/>
                      <a:moveTo>
                        <a:pt x="28" y="135"/>
                      </a:move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9" y="135"/>
                        <a:pt x="59" y="135"/>
                        <a:pt x="59" y="135"/>
                      </a:cubicBezTo>
                      <a:lnTo>
                        <a:pt x="28" y="1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14377">
                    <a:defRPr/>
                  </a:pPr>
                  <a:endParaRPr lang="zh-CN" altLang="en-US"/>
                </a:p>
              </p:txBody>
            </p:sp>
            <p:sp>
              <p:nvSpPr>
                <p:cNvPr id="38" name="Freeform 125">
                  <a:extLst>
                    <a:ext uri="{FF2B5EF4-FFF2-40B4-BE49-F238E27FC236}">
                      <a16:creationId xmlns:a16="http://schemas.microsoft.com/office/drawing/2014/main" id="{837E26F4-5569-47A0-9C5F-5993C2B323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063873" y="4198798"/>
                  <a:ext cx="580726" cy="725490"/>
                </a:xfrm>
                <a:custGeom>
                  <a:avLst/>
                  <a:gdLst>
                    <a:gd name="T0" fmla="*/ 118 w 154"/>
                    <a:gd name="T1" fmla="*/ 69 h 193"/>
                    <a:gd name="T2" fmla="*/ 118 w 154"/>
                    <a:gd name="T3" fmla="*/ 22 h 193"/>
                    <a:gd name="T4" fmla="*/ 126 w 154"/>
                    <a:gd name="T5" fmla="*/ 11 h 193"/>
                    <a:gd name="T6" fmla="*/ 115 w 154"/>
                    <a:gd name="T7" fmla="*/ 0 h 193"/>
                    <a:gd name="T8" fmla="*/ 39 w 154"/>
                    <a:gd name="T9" fmla="*/ 0 h 193"/>
                    <a:gd name="T10" fmla="*/ 28 w 154"/>
                    <a:gd name="T11" fmla="*/ 11 h 193"/>
                    <a:gd name="T12" fmla="*/ 34 w 154"/>
                    <a:gd name="T13" fmla="*/ 21 h 193"/>
                    <a:gd name="T14" fmla="*/ 34 w 154"/>
                    <a:gd name="T15" fmla="*/ 69 h 193"/>
                    <a:gd name="T16" fmla="*/ 0 w 154"/>
                    <a:gd name="T17" fmla="*/ 174 h 193"/>
                    <a:gd name="T18" fmla="*/ 19 w 154"/>
                    <a:gd name="T19" fmla="*/ 192 h 193"/>
                    <a:gd name="T20" fmla="*/ 19 w 154"/>
                    <a:gd name="T21" fmla="*/ 192 h 193"/>
                    <a:gd name="T22" fmla="*/ 19 w 154"/>
                    <a:gd name="T23" fmla="*/ 192 h 193"/>
                    <a:gd name="T24" fmla="*/ 25 w 154"/>
                    <a:gd name="T25" fmla="*/ 193 h 193"/>
                    <a:gd name="T26" fmla="*/ 129 w 154"/>
                    <a:gd name="T27" fmla="*/ 193 h 193"/>
                    <a:gd name="T28" fmla="*/ 154 w 154"/>
                    <a:gd name="T29" fmla="*/ 174 h 193"/>
                    <a:gd name="T30" fmla="*/ 118 w 154"/>
                    <a:gd name="T31" fmla="*/ 69 h 193"/>
                    <a:gd name="T32" fmla="*/ 49 w 154"/>
                    <a:gd name="T33" fmla="*/ 72 h 193"/>
                    <a:gd name="T34" fmla="*/ 49 w 154"/>
                    <a:gd name="T35" fmla="*/ 26 h 193"/>
                    <a:gd name="T36" fmla="*/ 104 w 154"/>
                    <a:gd name="T37" fmla="*/ 26 h 193"/>
                    <a:gd name="T38" fmla="*/ 104 w 154"/>
                    <a:gd name="T39" fmla="*/ 72 h 193"/>
                    <a:gd name="T40" fmla="*/ 109 w 154"/>
                    <a:gd name="T41" fmla="*/ 87 h 193"/>
                    <a:gd name="T42" fmla="*/ 44 w 154"/>
                    <a:gd name="T43" fmla="*/ 87 h 193"/>
                    <a:gd name="T44" fmla="*/ 49 w 154"/>
                    <a:gd name="T45" fmla="*/ 72 h 193"/>
                    <a:gd name="T46" fmla="*/ 58 w 154"/>
                    <a:gd name="T47" fmla="*/ 138 h 193"/>
                    <a:gd name="T48" fmla="*/ 54 w 154"/>
                    <a:gd name="T49" fmla="*/ 135 h 193"/>
                    <a:gd name="T50" fmla="*/ 58 w 154"/>
                    <a:gd name="T51" fmla="*/ 131 h 193"/>
                    <a:gd name="T52" fmla="*/ 62 w 154"/>
                    <a:gd name="T53" fmla="*/ 135 h 193"/>
                    <a:gd name="T54" fmla="*/ 58 w 154"/>
                    <a:gd name="T55" fmla="*/ 138 h 193"/>
                    <a:gd name="T56" fmla="*/ 80 w 154"/>
                    <a:gd name="T57" fmla="*/ 146 h 193"/>
                    <a:gd name="T58" fmla="*/ 76 w 154"/>
                    <a:gd name="T59" fmla="*/ 142 h 193"/>
                    <a:gd name="T60" fmla="*/ 80 w 154"/>
                    <a:gd name="T61" fmla="*/ 138 h 193"/>
                    <a:gd name="T62" fmla="*/ 84 w 154"/>
                    <a:gd name="T63" fmla="*/ 142 h 193"/>
                    <a:gd name="T64" fmla="*/ 80 w 154"/>
                    <a:gd name="T65" fmla="*/ 146 h 193"/>
                    <a:gd name="T66" fmla="*/ 80 w 154"/>
                    <a:gd name="T67" fmla="*/ 108 h 193"/>
                    <a:gd name="T68" fmla="*/ 84 w 154"/>
                    <a:gd name="T69" fmla="*/ 104 h 193"/>
                    <a:gd name="T70" fmla="*/ 88 w 154"/>
                    <a:gd name="T71" fmla="*/ 108 h 193"/>
                    <a:gd name="T72" fmla="*/ 84 w 154"/>
                    <a:gd name="T73" fmla="*/ 111 h 193"/>
                    <a:gd name="T74" fmla="*/ 80 w 154"/>
                    <a:gd name="T75" fmla="*/ 108 h 193"/>
                    <a:gd name="T76" fmla="*/ 90 w 154"/>
                    <a:gd name="T77" fmla="*/ 173 h 193"/>
                    <a:gd name="T78" fmla="*/ 86 w 154"/>
                    <a:gd name="T79" fmla="*/ 169 h 193"/>
                    <a:gd name="T80" fmla="*/ 90 w 154"/>
                    <a:gd name="T81" fmla="*/ 165 h 193"/>
                    <a:gd name="T82" fmla="*/ 94 w 154"/>
                    <a:gd name="T83" fmla="*/ 169 h 193"/>
                    <a:gd name="T84" fmla="*/ 90 w 154"/>
                    <a:gd name="T85" fmla="*/ 173 h 193"/>
                    <a:gd name="T86" fmla="*/ 104 w 154"/>
                    <a:gd name="T87" fmla="*/ 145 h 193"/>
                    <a:gd name="T88" fmla="*/ 108 w 154"/>
                    <a:gd name="T89" fmla="*/ 141 h 193"/>
                    <a:gd name="T90" fmla="*/ 112 w 154"/>
                    <a:gd name="T91" fmla="*/ 145 h 193"/>
                    <a:gd name="T92" fmla="*/ 108 w 154"/>
                    <a:gd name="T93" fmla="*/ 149 h 193"/>
                    <a:gd name="T94" fmla="*/ 104 w 154"/>
                    <a:gd name="T95" fmla="*/ 145 h 193"/>
                    <a:gd name="T96" fmla="*/ 117 w 154"/>
                    <a:gd name="T97" fmla="*/ 167 h 193"/>
                    <a:gd name="T98" fmla="*/ 109 w 154"/>
                    <a:gd name="T99" fmla="*/ 159 h 193"/>
                    <a:gd name="T100" fmla="*/ 117 w 154"/>
                    <a:gd name="T101" fmla="*/ 151 h 193"/>
                    <a:gd name="T102" fmla="*/ 126 w 154"/>
                    <a:gd name="T103" fmla="*/ 159 h 193"/>
                    <a:gd name="T104" fmla="*/ 117 w 154"/>
                    <a:gd name="T105" fmla="*/ 167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4" h="193">
                      <a:moveTo>
                        <a:pt x="118" y="69"/>
                      </a:moveTo>
                      <a:cubicBezTo>
                        <a:pt x="118" y="22"/>
                        <a:pt x="118" y="22"/>
                        <a:pt x="118" y="22"/>
                      </a:cubicBezTo>
                      <a:cubicBezTo>
                        <a:pt x="123" y="20"/>
                        <a:pt x="126" y="16"/>
                        <a:pt x="126" y="11"/>
                      </a:cubicBezTo>
                      <a:cubicBezTo>
                        <a:pt x="126" y="5"/>
                        <a:pt x="121" y="0"/>
                        <a:pt x="115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3" y="0"/>
                        <a:pt x="28" y="5"/>
                        <a:pt x="28" y="11"/>
                      </a:cubicBezTo>
                      <a:cubicBezTo>
                        <a:pt x="28" y="16"/>
                        <a:pt x="31" y="19"/>
                        <a:pt x="34" y="21"/>
                      </a:cubicBezTo>
                      <a:cubicBezTo>
                        <a:pt x="34" y="69"/>
                        <a:pt x="34" y="69"/>
                        <a:pt x="34" y="69"/>
                      </a:cubicBezTo>
                      <a:cubicBezTo>
                        <a:pt x="0" y="174"/>
                        <a:pt x="0" y="174"/>
                        <a:pt x="0" y="174"/>
                      </a:cubicBezTo>
                      <a:cubicBezTo>
                        <a:pt x="0" y="183"/>
                        <a:pt x="8" y="190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19" y="192"/>
                        <a:pt x="19" y="192"/>
                        <a:pt x="19" y="192"/>
                      </a:cubicBezTo>
                      <a:cubicBezTo>
                        <a:pt x="21" y="193"/>
                        <a:pt x="23" y="193"/>
                        <a:pt x="25" y="193"/>
                      </a:cubicBezTo>
                      <a:cubicBezTo>
                        <a:pt x="129" y="193"/>
                        <a:pt x="129" y="193"/>
                        <a:pt x="129" y="193"/>
                      </a:cubicBezTo>
                      <a:cubicBezTo>
                        <a:pt x="143" y="193"/>
                        <a:pt x="154" y="184"/>
                        <a:pt x="154" y="174"/>
                      </a:cubicBezTo>
                      <a:lnTo>
                        <a:pt x="118" y="69"/>
                      </a:lnTo>
                      <a:close/>
                      <a:moveTo>
                        <a:pt x="49" y="72"/>
                      </a:move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104" y="26"/>
                        <a:pt x="104" y="26"/>
                        <a:pt x="104" y="26"/>
                      </a:cubicBezTo>
                      <a:cubicBezTo>
                        <a:pt x="104" y="72"/>
                        <a:pt x="104" y="72"/>
                        <a:pt x="104" y="72"/>
                      </a:cubicBezTo>
                      <a:cubicBezTo>
                        <a:pt x="109" y="87"/>
                        <a:pt x="109" y="87"/>
                        <a:pt x="109" y="87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lnTo>
                        <a:pt x="49" y="72"/>
                      </a:lnTo>
                      <a:close/>
                      <a:moveTo>
                        <a:pt x="58" y="138"/>
                      </a:moveTo>
                      <a:cubicBezTo>
                        <a:pt x="55" y="138"/>
                        <a:pt x="54" y="137"/>
                        <a:pt x="54" y="135"/>
                      </a:cubicBezTo>
                      <a:cubicBezTo>
                        <a:pt x="54" y="132"/>
                        <a:pt x="55" y="131"/>
                        <a:pt x="58" y="131"/>
                      </a:cubicBezTo>
                      <a:cubicBezTo>
                        <a:pt x="60" y="131"/>
                        <a:pt x="62" y="132"/>
                        <a:pt x="62" y="135"/>
                      </a:cubicBezTo>
                      <a:cubicBezTo>
                        <a:pt x="62" y="137"/>
                        <a:pt x="60" y="138"/>
                        <a:pt x="58" y="138"/>
                      </a:cubicBezTo>
                      <a:close/>
                      <a:moveTo>
                        <a:pt x="80" y="146"/>
                      </a:moveTo>
                      <a:cubicBezTo>
                        <a:pt x="78" y="146"/>
                        <a:pt x="76" y="144"/>
                        <a:pt x="76" y="142"/>
                      </a:cubicBezTo>
                      <a:cubicBezTo>
                        <a:pt x="76" y="140"/>
                        <a:pt x="78" y="138"/>
                        <a:pt x="80" y="138"/>
                      </a:cubicBezTo>
                      <a:cubicBezTo>
                        <a:pt x="82" y="138"/>
                        <a:pt x="84" y="140"/>
                        <a:pt x="84" y="142"/>
                      </a:cubicBezTo>
                      <a:cubicBezTo>
                        <a:pt x="84" y="144"/>
                        <a:pt x="82" y="146"/>
                        <a:pt x="80" y="146"/>
                      </a:cubicBezTo>
                      <a:close/>
                      <a:moveTo>
                        <a:pt x="80" y="108"/>
                      </a:moveTo>
                      <a:cubicBezTo>
                        <a:pt x="80" y="105"/>
                        <a:pt x="82" y="104"/>
                        <a:pt x="84" y="104"/>
                      </a:cubicBezTo>
                      <a:cubicBezTo>
                        <a:pt x="87" y="104"/>
                        <a:pt x="88" y="105"/>
                        <a:pt x="88" y="108"/>
                      </a:cubicBezTo>
                      <a:cubicBezTo>
                        <a:pt x="88" y="110"/>
                        <a:pt x="87" y="111"/>
                        <a:pt x="84" y="111"/>
                      </a:cubicBezTo>
                      <a:cubicBezTo>
                        <a:pt x="82" y="111"/>
                        <a:pt x="80" y="110"/>
                        <a:pt x="80" y="108"/>
                      </a:cubicBezTo>
                      <a:close/>
                      <a:moveTo>
                        <a:pt x="90" y="173"/>
                      </a:moveTo>
                      <a:cubicBezTo>
                        <a:pt x="88" y="173"/>
                        <a:pt x="86" y="171"/>
                        <a:pt x="86" y="169"/>
                      </a:cubicBezTo>
                      <a:cubicBezTo>
                        <a:pt x="86" y="167"/>
                        <a:pt x="88" y="165"/>
                        <a:pt x="90" y="165"/>
                      </a:cubicBezTo>
                      <a:cubicBezTo>
                        <a:pt x="92" y="165"/>
                        <a:pt x="94" y="167"/>
                        <a:pt x="94" y="169"/>
                      </a:cubicBezTo>
                      <a:cubicBezTo>
                        <a:pt x="94" y="171"/>
                        <a:pt x="92" y="173"/>
                        <a:pt x="90" y="173"/>
                      </a:cubicBezTo>
                      <a:close/>
                      <a:moveTo>
                        <a:pt x="104" y="145"/>
                      </a:moveTo>
                      <a:cubicBezTo>
                        <a:pt x="104" y="143"/>
                        <a:pt x="106" y="141"/>
                        <a:pt x="108" y="141"/>
                      </a:cubicBezTo>
                      <a:cubicBezTo>
                        <a:pt x="110" y="141"/>
                        <a:pt x="112" y="143"/>
                        <a:pt x="112" y="145"/>
                      </a:cubicBezTo>
                      <a:cubicBezTo>
                        <a:pt x="112" y="147"/>
                        <a:pt x="110" y="149"/>
                        <a:pt x="108" y="149"/>
                      </a:cubicBezTo>
                      <a:cubicBezTo>
                        <a:pt x="106" y="149"/>
                        <a:pt x="104" y="147"/>
                        <a:pt x="104" y="145"/>
                      </a:cubicBezTo>
                      <a:close/>
                      <a:moveTo>
                        <a:pt x="117" y="167"/>
                      </a:moveTo>
                      <a:cubicBezTo>
                        <a:pt x="113" y="167"/>
                        <a:pt x="109" y="164"/>
                        <a:pt x="109" y="159"/>
                      </a:cubicBezTo>
                      <a:cubicBezTo>
                        <a:pt x="109" y="155"/>
                        <a:pt x="113" y="151"/>
                        <a:pt x="117" y="151"/>
                      </a:cubicBezTo>
                      <a:cubicBezTo>
                        <a:pt x="122" y="151"/>
                        <a:pt x="126" y="155"/>
                        <a:pt x="126" y="159"/>
                      </a:cubicBezTo>
                      <a:cubicBezTo>
                        <a:pt x="126" y="164"/>
                        <a:pt x="122" y="167"/>
                        <a:pt x="117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defTabSz="914377"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E1150B-0ADA-4BD5-A48A-73892FA070E3}"/>
                  </a:ext>
                </a:extLst>
              </p:cNvPr>
              <p:cNvSpPr/>
              <p:nvPr/>
            </p:nvSpPr>
            <p:spPr>
              <a:xfrm>
                <a:off x="8507461" y="4385042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4B7F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4B7FB1"/>
                  </a:solidFill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4366DEC-F316-4FF5-8903-ADD784055246}"/>
                </a:ext>
              </a:extLst>
            </p:cNvPr>
            <p:cNvSpPr txBox="1"/>
            <p:nvPr/>
          </p:nvSpPr>
          <p:spPr>
            <a:xfrm>
              <a:off x="9165643" y="4394245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数据方法</a:t>
              </a:r>
              <a:endParaRPr lang="en-US" altLang="zh-CN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514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研究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6">
            <a:extLst>
              <a:ext uri="{FF2B5EF4-FFF2-40B4-BE49-F238E27FC236}">
                <a16:creationId xmlns:a16="http://schemas.microsoft.com/office/drawing/2014/main" id="{AE82A74B-CD00-44CD-93BB-81B5F21E242A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这部分主要包含研究背景、研究目的、研究意义等；                 建议内容为</a:t>
            </a:r>
            <a:r>
              <a:rPr lang="en-US" altLang="zh-CN" dirty="0"/>
              <a:t>1-2</a:t>
            </a:r>
            <a:r>
              <a:rPr lang="zh-CN" altLang="en-US" dirty="0"/>
              <a:t>页；                                                                                        </a:t>
            </a:r>
            <a:r>
              <a:rPr lang="en-US" altLang="zh-CN" dirty="0"/>
              <a:t>PPT</a:t>
            </a:r>
            <a:r>
              <a:rPr lang="zh-CN" altLang="en-US" dirty="0"/>
              <a:t>文件必须包含大纲中的</a:t>
            </a:r>
            <a:r>
              <a:rPr lang="en-US" altLang="zh-CN" dirty="0"/>
              <a:t>6</a:t>
            </a:r>
            <a:r>
              <a:rPr lang="zh-CN" altLang="en-US" dirty="0"/>
              <a:t>部分，各模块内可根据需要新建相应的幻灯片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研究背景</a:t>
            </a:r>
          </a:p>
        </p:txBody>
      </p:sp>
    </p:spTree>
    <p:extLst>
      <p:ext uri="{BB962C8B-B14F-4D97-AF65-F5344CB8AC3E}">
        <p14:creationId xmlns:p14="http://schemas.microsoft.com/office/powerpoint/2010/main" val="1097061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技术路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这部分主要包含技术路线图及简要说明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技术路线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788227-6B72-4522-AB43-60F54ED2C6CE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6828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数据和方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这部分主要包括研究过程中使用的实验数据和方法；                    推荐使用表格的形式呈现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2749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数据和方法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3DED655-61C4-4E5F-8C7A-273559D93EF5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22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果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0">
            <a:extLst>
              <a:ext uri="{FF2B5EF4-FFF2-40B4-BE49-F238E27FC236}">
                <a16:creationId xmlns:a16="http://schemas.microsoft.com/office/drawing/2014/main" id="{D77062C3-695C-471B-A4E2-B774124D0131}"/>
              </a:ext>
            </a:extLst>
          </p:cNvPr>
          <p:cNvSpPr/>
          <p:nvPr userDrawn="1"/>
        </p:nvSpPr>
        <p:spPr>
          <a:xfrm rot="5400000">
            <a:off x="-1607489" y="1592911"/>
            <a:ext cx="6858000" cy="3672177"/>
          </a:xfrm>
          <a:custGeom>
            <a:avLst/>
            <a:gdLst>
              <a:gd name="connsiteX0" fmla="*/ 0 w 12254953"/>
              <a:gd name="connsiteY0" fmla="*/ 0 h 2183753"/>
              <a:gd name="connsiteX1" fmla="*/ 12254953 w 12254953"/>
              <a:gd name="connsiteY1" fmla="*/ 0 h 2183753"/>
              <a:gd name="connsiteX2" fmla="*/ 12254953 w 12254953"/>
              <a:gd name="connsiteY2" fmla="*/ 2183753 h 2183753"/>
              <a:gd name="connsiteX3" fmla="*/ 0 w 12254953"/>
              <a:gd name="connsiteY3" fmla="*/ 2183753 h 2183753"/>
              <a:gd name="connsiteX4" fmla="*/ 0 w 12254953"/>
              <a:gd name="connsiteY4" fmla="*/ 0 h 2183753"/>
              <a:gd name="connsiteX0-1" fmla="*/ 0 w 12254953"/>
              <a:gd name="connsiteY0-2" fmla="*/ 0 h 2183753"/>
              <a:gd name="connsiteX1-3" fmla="*/ 5904086 w 12254953"/>
              <a:gd name="connsiteY1-4" fmla="*/ 998 h 2183753"/>
              <a:gd name="connsiteX2-5" fmla="*/ 12254953 w 12254953"/>
              <a:gd name="connsiteY2-6" fmla="*/ 0 h 2183753"/>
              <a:gd name="connsiteX3-7" fmla="*/ 12254953 w 12254953"/>
              <a:gd name="connsiteY3-8" fmla="*/ 2183753 h 2183753"/>
              <a:gd name="connsiteX4-9" fmla="*/ 0 w 12254953"/>
              <a:gd name="connsiteY4-10" fmla="*/ 2183753 h 2183753"/>
              <a:gd name="connsiteX5" fmla="*/ 0 w 12254953"/>
              <a:gd name="connsiteY5" fmla="*/ 0 h 2183753"/>
              <a:gd name="connsiteX0-11" fmla="*/ 0 w 12254953"/>
              <a:gd name="connsiteY0-12" fmla="*/ 2631 h 2186384"/>
              <a:gd name="connsiteX1-13" fmla="*/ 5904086 w 12254953"/>
              <a:gd name="connsiteY1-14" fmla="*/ 3629 h 2186384"/>
              <a:gd name="connsiteX2-15" fmla="*/ 6346772 w 12254953"/>
              <a:gd name="connsiteY2-16" fmla="*/ 0 h 2186384"/>
              <a:gd name="connsiteX3-17" fmla="*/ 12254953 w 12254953"/>
              <a:gd name="connsiteY3-18" fmla="*/ 2631 h 2186384"/>
              <a:gd name="connsiteX4-19" fmla="*/ 12254953 w 12254953"/>
              <a:gd name="connsiteY4-20" fmla="*/ 2186384 h 2186384"/>
              <a:gd name="connsiteX5-21" fmla="*/ 0 w 12254953"/>
              <a:gd name="connsiteY5-22" fmla="*/ 2186384 h 2186384"/>
              <a:gd name="connsiteX6" fmla="*/ 0 w 12254953"/>
              <a:gd name="connsiteY6" fmla="*/ 2631 h 2186384"/>
              <a:gd name="connsiteX0-23" fmla="*/ 0 w 12254953"/>
              <a:gd name="connsiteY0-24" fmla="*/ 2631 h 2186384"/>
              <a:gd name="connsiteX1-25" fmla="*/ 5904086 w 12254953"/>
              <a:gd name="connsiteY1-26" fmla="*/ 3629 h 2186384"/>
              <a:gd name="connsiteX2-27" fmla="*/ 6118172 w 12254953"/>
              <a:gd name="connsiteY2-28" fmla="*/ 0 h 2186384"/>
              <a:gd name="connsiteX3-29" fmla="*/ 6346772 w 12254953"/>
              <a:gd name="connsiteY3-30" fmla="*/ 0 h 2186384"/>
              <a:gd name="connsiteX4-31" fmla="*/ 12254953 w 12254953"/>
              <a:gd name="connsiteY4-32" fmla="*/ 2631 h 2186384"/>
              <a:gd name="connsiteX5-33" fmla="*/ 12254953 w 12254953"/>
              <a:gd name="connsiteY5-34" fmla="*/ 2186384 h 2186384"/>
              <a:gd name="connsiteX6-35" fmla="*/ 0 w 12254953"/>
              <a:gd name="connsiteY6-36" fmla="*/ 2186384 h 2186384"/>
              <a:gd name="connsiteX7" fmla="*/ 0 w 12254953"/>
              <a:gd name="connsiteY7" fmla="*/ 2631 h 2186384"/>
              <a:gd name="connsiteX0-37" fmla="*/ 0 w 12254953"/>
              <a:gd name="connsiteY0-38" fmla="*/ 2631 h 2186384"/>
              <a:gd name="connsiteX1-39" fmla="*/ 5904086 w 12254953"/>
              <a:gd name="connsiteY1-40" fmla="*/ 3629 h 2186384"/>
              <a:gd name="connsiteX2-41" fmla="*/ 6132686 w 12254953"/>
              <a:gd name="connsiteY2-42" fmla="*/ 399143 h 2186384"/>
              <a:gd name="connsiteX3-43" fmla="*/ 6346772 w 12254953"/>
              <a:gd name="connsiteY3-44" fmla="*/ 0 h 2186384"/>
              <a:gd name="connsiteX4-45" fmla="*/ 12254953 w 12254953"/>
              <a:gd name="connsiteY4-46" fmla="*/ 2631 h 2186384"/>
              <a:gd name="connsiteX5-47" fmla="*/ 12254953 w 12254953"/>
              <a:gd name="connsiteY5-48" fmla="*/ 2186384 h 2186384"/>
              <a:gd name="connsiteX6-49" fmla="*/ 0 w 12254953"/>
              <a:gd name="connsiteY6-50" fmla="*/ 2186384 h 2186384"/>
              <a:gd name="connsiteX7-51" fmla="*/ 0 w 12254953"/>
              <a:gd name="connsiteY7-52" fmla="*/ 2631 h 2186384"/>
              <a:gd name="connsiteX0-53" fmla="*/ 0 w 12254953"/>
              <a:gd name="connsiteY0-54" fmla="*/ 2631 h 2186384"/>
              <a:gd name="connsiteX1-55" fmla="*/ 5904086 w 12254953"/>
              <a:gd name="connsiteY1-56" fmla="*/ 3629 h 2186384"/>
              <a:gd name="connsiteX2-57" fmla="*/ 6119807 w 12254953"/>
              <a:gd name="connsiteY2-58" fmla="*/ 250422 h 2186384"/>
              <a:gd name="connsiteX3-59" fmla="*/ 6346772 w 12254953"/>
              <a:gd name="connsiteY3-60" fmla="*/ 0 h 2186384"/>
              <a:gd name="connsiteX4-61" fmla="*/ 12254953 w 12254953"/>
              <a:gd name="connsiteY4-62" fmla="*/ 2631 h 2186384"/>
              <a:gd name="connsiteX5-63" fmla="*/ 12254953 w 12254953"/>
              <a:gd name="connsiteY5-64" fmla="*/ 2186384 h 2186384"/>
              <a:gd name="connsiteX6-65" fmla="*/ 0 w 12254953"/>
              <a:gd name="connsiteY6-66" fmla="*/ 2186384 h 2186384"/>
              <a:gd name="connsiteX7-67" fmla="*/ 0 w 12254953"/>
              <a:gd name="connsiteY7-68" fmla="*/ 2631 h 2186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54953" h="2186384">
                <a:moveTo>
                  <a:pt x="0" y="2631"/>
                </a:moveTo>
                <a:lnTo>
                  <a:pt x="5904086" y="3629"/>
                </a:lnTo>
                <a:lnTo>
                  <a:pt x="6119807" y="250422"/>
                </a:lnTo>
                <a:lnTo>
                  <a:pt x="6346772" y="0"/>
                </a:lnTo>
                <a:lnTo>
                  <a:pt x="12254953" y="2631"/>
                </a:lnTo>
                <a:lnTo>
                  <a:pt x="12254953" y="2186384"/>
                </a:lnTo>
                <a:lnTo>
                  <a:pt x="0" y="2186384"/>
                </a:lnTo>
                <a:lnTo>
                  <a:pt x="0" y="26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14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BB9082-D0BB-4DE9-B477-362AC956A117}"/>
              </a:ext>
            </a:extLst>
          </p:cNvPr>
          <p:cNvSpPr txBox="1"/>
          <p:nvPr userDrawn="1"/>
        </p:nvSpPr>
        <p:spPr>
          <a:xfrm>
            <a:off x="572443" y="2723156"/>
            <a:ext cx="2517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   果</a:t>
            </a:r>
            <a:endParaRPr lang="zh-CN" altLang="en-US" sz="6000" kern="0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58EE83-71A9-4194-8644-A235E074F086}"/>
              </a:ext>
            </a:extLst>
          </p:cNvPr>
          <p:cNvSpPr txBox="1"/>
          <p:nvPr userDrawn="1"/>
        </p:nvSpPr>
        <p:spPr>
          <a:xfrm>
            <a:off x="464871" y="3639925"/>
            <a:ext cx="34224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kern="0" spc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</a:t>
            </a:r>
            <a:endParaRPr lang="zh-CN" altLang="en-US" sz="2600" kern="0" spc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D0AF849-1867-48F6-B558-BE10C4948E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66742" y="1351128"/>
            <a:ext cx="6979294" cy="4823698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 typeface="Wingdings" panose="05000000000000000000" pitchFamily="2" charset="2"/>
              <a:buChar char="ü"/>
              <a:defRPr sz="3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zh-CN" dirty="0"/>
              <a:t> </a:t>
            </a:r>
            <a:r>
              <a:rPr lang="zh-CN" altLang="en-US" dirty="0"/>
              <a:t>结果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  <a:r>
              <a:rPr lang="zh-CN" altLang="en-US" dirty="0"/>
              <a:t>（分点阐述，为</a:t>
            </a:r>
            <a:r>
              <a:rPr lang="en-US" altLang="zh-CN" dirty="0"/>
              <a:t>PPT</a:t>
            </a:r>
            <a:r>
              <a:rPr lang="zh-CN" altLang="en-US" dirty="0"/>
              <a:t>主体）</a:t>
            </a:r>
          </a:p>
        </p:txBody>
      </p:sp>
    </p:spTree>
    <p:extLst>
      <p:ext uri="{BB962C8B-B14F-4D97-AF65-F5344CB8AC3E}">
        <p14:creationId xmlns:p14="http://schemas.microsoft.com/office/powerpoint/2010/main" val="2042974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分点阐述；                                                                                   建议结论内容控制在</a:t>
            </a:r>
            <a:r>
              <a:rPr lang="en-US" altLang="zh-CN" dirty="0"/>
              <a:t>1</a:t>
            </a:r>
            <a:r>
              <a:rPr lang="zh-CN" altLang="en-US" dirty="0"/>
              <a:t>页内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结  论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8ED8E38-2058-4CBB-BBBD-D4EC1CE6C6D1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7742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致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83E352B-F485-46A7-9320-D013862BA311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8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E61E75C-34EE-4770-ADCF-53F7FD8BAD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建议内容控制在</a:t>
            </a:r>
            <a:r>
              <a:rPr lang="en-US" altLang="zh-CN" dirty="0"/>
              <a:t>1</a:t>
            </a:r>
            <a:r>
              <a:rPr lang="zh-CN" altLang="en-US" dirty="0"/>
              <a:t>页内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20FD6F-25C4-48F8-830B-74067EB028F8}"/>
              </a:ext>
            </a:extLst>
          </p:cNvPr>
          <p:cNvSpPr txBox="1"/>
          <p:nvPr userDrawn="1"/>
        </p:nvSpPr>
        <p:spPr>
          <a:xfrm>
            <a:off x="838200" y="395341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致  </a:t>
            </a:r>
            <a:r>
              <a:rPr lang="zh-CN" altLang="en-US" sz="40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rPr>
              <a:t>谢</a:t>
            </a:r>
            <a:endPara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FBEA3C1-C2CB-454B-BB21-95779B8B2722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7669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结果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431851"/>
            <a:ext cx="10515600" cy="728309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569493"/>
            <a:ext cx="10515600" cy="4607470"/>
          </a:xfrm>
        </p:spPr>
        <p:txBody>
          <a:bodyPr/>
          <a:lstStyle>
            <a:lvl1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要求图文结合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6254AB1-5536-4EAD-9438-3C3992974EB7}"/>
              </a:ext>
            </a:extLst>
          </p:cNvPr>
          <p:cNvCxnSpPr>
            <a:cxnSpLocks/>
          </p:cNvCxnSpPr>
          <p:nvPr userDrawn="1"/>
        </p:nvCxnSpPr>
        <p:spPr>
          <a:xfrm>
            <a:off x="838200" y="1160177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6">
            <a:extLst>
              <a:ext uri="{FF2B5EF4-FFF2-40B4-BE49-F238E27FC236}">
                <a16:creationId xmlns:a16="http://schemas.microsoft.com/office/drawing/2014/main" id="{1B3BDD13-2B42-4FDA-811C-EBCC35175897}"/>
              </a:ext>
            </a:extLst>
          </p:cNvPr>
          <p:cNvSpPr/>
          <p:nvPr userDrawn="1"/>
        </p:nvSpPr>
        <p:spPr bwMode="auto">
          <a:xfrm>
            <a:off x="308251" y="476413"/>
            <a:ext cx="401638" cy="484187"/>
          </a:xfrm>
          <a:custGeom>
            <a:avLst/>
            <a:gdLst>
              <a:gd name="T0" fmla="*/ 251628607 w 682"/>
              <a:gd name="T1" fmla="*/ 194337285 h 818"/>
              <a:gd name="T2" fmla="*/ 146026805 w 682"/>
              <a:gd name="T3" fmla="*/ 256058432 h 818"/>
              <a:gd name="T4" fmla="*/ 0 w 682"/>
              <a:gd name="T5" fmla="*/ 341133014 h 818"/>
              <a:gd name="T6" fmla="*/ 0 w 682"/>
              <a:gd name="T7" fmla="*/ 170566507 h 818"/>
              <a:gd name="T8" fmla="*/ 0 w 682"/>
              <a:gd name="T9" fmla="*/ 0 h 818"/>
              <a:gd name="T10" fmla="*/ 146026805 w 682"/>
              <a:gd name="T11" fmla="*/ 85491925 h 818"/>
              <a:gd name="T12" fmla="*/ 247503210 w 682"/>
              <a:gd name="T13" fmla="*/ 144710199 h 818"/>
              <a:gd name="T14" fmla="*/ 251628607 w 682"/>
              <a:gd name="T15" fmla="*/ 194337285 h 8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82" h="818">
                <a:moveTo>
                  <a:pt x="610" y="466"/>
                </a:moveTo>
                <a:lnTo>
                  <a:pt x="354" y="614"/>
                </a:lnTo>
                <a:lnTo>
                  <a:pt x="0" y="818"/>
                </a:lnTo>
                <a:lnTo>
                  <a:pt x="0" y="409"/>
                </a:lnTo>
                <a:lnTo>
                  <a:pt x="0" y="0"/>
                </a:lnTo>
                <a:lnTo>
                  <a:pt x="354" y="205"/>
                </a:lnTo>
                <a:cubicBezTo>
                  <a:pt x="436" y="252"/>
                  <a:pt x="518" y="299"/>
                  <a:pt x="600" y="347"/>
                </a:cubicBezTo>
                <a:cubicBezTo>
                  <a:pt x="682" y="388"/>
                  <a:pt x="668" y="427"/>
                  <a:pt x="610" y="46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contourW="127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endParaRPr lang="zh-CN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37907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3761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398AB6A-DFC3-41A6-831C-EF4B9570FE83}"/>
              </a:ext>
            </a:extLst>
          </p:cNvPr>
          <p:cNvSpPr/>
          <p:nvPr userDrawn="1"/>
        </p:nvSpPr>
        <p:spPr>
          <a:xfrm>
            <a:off x="874058" y="2885194"/>
            <a:ext cx="104438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6000" spc="20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敬请各位老师批评指正</a:t>
            </a:r>
          </a:p>
        </p:txBody>
      </p:sp>
      <p:sp>
        <p:nvSpPr>
          <p:cNvPr id="4" name="圆角矩形 22">
            <a:extLst>
              <a:ext uri="{FF2B5EF4-FFF2-40B4-BE49-F238E27FC236}">
                <a16:creationId xmlns:a16="http://schemas.microsoft.com/office/drawing/2014/main" id="{64C1BC1F-6651-4844-8046-BE3F736818DF}"/>
              </a:ext>
            </a:extLst>
          </p:cNvPr>
          <p:cNvSpPr/>
          <p:nvPr userDrawn="1"/>
        </p:nvSpPr>
        <p:spPr>
          <a:xfrm>
            <a:off x="2626489" y="4551028"/>
            <a:ext cx="69390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b="1" spc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THANK YOU FOR WATCHING</a:t>
            </a:r>
            <a:endParaRPr lang="zh-CN" altLang="en-US" b="1" spc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C9E190-2595-489B-9319-4731EB8D3D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83"/>
          <a:stretch>
            <a:fillRect/>
          </a:stretch>
        </p:blipFill>
        <p:spPr>
          <a:xfrm>
            <a:off x="142240" y="121920"/>
            <a:ext cx="2032635" cy="9112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6AEAB45-AC14-44A3-8E1B-4F0C96E95A61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/>
          <a:stretch>
            <a:fillRect/>
          </a:stretch>
        </p:blipFill>
        <p:spPr>
          <a:xfrm>
            <a:off x="2174875" y="303530"/>
            <a:ext cx="4796155" cy="729615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F9CEB03-6D9E-4F62-8963-1961063DE89F}"/>
              </a:ext>
            </a:extLst>
          </p:cNvPr>
          <p:cNvCxnSpPr>
            <a:cxnSpLocks/>
          </p:cNvCxnSpPr>
          <p:nvPr userDrawn="1"/>
        </p:nvCxnSpPr>
        <p:spPr>
          <a:xfrm>
            <a:off x="802343" y="4089400"/>
            <a:ext cx="10515600" cy="0"/>
          </a:xfrm>
          <a:prstGeom prst="line">
            <a:avLst/>
          </a:prstGeom>
          <a:ln w="76200">
            <a:solidFill>
              <a:srgbClr val="0070C0">
                <a:alpha val="78039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7" r:id="rId3"/>
    <p:sldLayoutId id="2147483669" r:id="rId4"/>
    <p:sldLayoutId id="2147483675" r:id="rId5"/>
    <p:sldLayoutId id="2147483674" r:id="rId6"/>
    <p:sldLayoutId id="2147483670" r:id="rId7"/>
    <p:sldLayoutId id="2147483650" r:id="rId8"/>
    <p:sldLayoutId id="2147483655" r:id="rId9"/>
    <p:sldLayoutId id="214748366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08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ubai" panose="020B0503030403030204" pitchFamily="34" charset="-78"/>
          <a:ea typeface="+mn-ea"/>
          <a:cs typeface="Dubai" panose="020B0503030403030204" pitchFamily="34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1CEE79-753E-4A0C-9540-2929D6328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D749416-F575-4248-A473-3B43EAF69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05" y="5727750"/>
            <a:ext cx="1415772" cy="460800"/>
          </a:xfrm>
        </p:spPr>
        <p:txBody>
          <a:bodyPr>
            <a:normAutofit/>
          </a:bodyPr>
          <a:lstStyle/>
          <a:p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5390D6C-E7E2-431A-AAF5-DDC437280BA7}"/>
              </a:ext>
            </a:extLst>
          </p:cNvPr>
          <p:cNvSpPr txBox="1"/>
          <p:nvPr/>
        </p:nvSpPr>
        <p:spPr>
          <a:xfrm>
            <a:off x="8432800" y="5727750"/>
            <a:ext cx="161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625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25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E4399B3-99A3-4200-875C-A60882335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73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251520B-467C-4A9D-BF65-37BF07CFB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427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C388883-3794-40F9-9788-81B67C386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361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0C79D12-81B6-406E-BED1-44199DB556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 结果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  <a:r>
              <a:rPr lang="zh-CN" altLang="en-US" dirty="0"/>
              <a:t>（分点阐述，为</a:t>
            </a:r>
            <a:r>
              <a:rPr lang="en-US" altLang="zh-CN" dirty="0"/>
              <a:t>PPT</a:t>
            </a:r>
            <a:r>
              <a:rPr lang="zh-CN" altLang="en-US" dirty="0"/>
              <a:t>主体）</a:t>
            </a:r>
            <a:endParaRPr lang="en-US" altLang="zh-CN" dirty="0"/>
          </a:p>
          <a:p>
            <a:r>
              <a:rPr lang="zh-CN" altLang="en-US" dirty="0"/>
              <a:t> 结果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XXX</a:t>
            </a:r>
          </a:p>
          <a:p>
            <a:endParaRPr lang="en-US" altLang="zh-CN" dirty="0"/>
          </a:p>
          <a:p>
            <a:r>
              <a:rPr lang="en-US" altLang="zh-CN" dirty="0"/>
              <a:t> ……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4599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A01949-EED2-4144-922F-57A12D68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结果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4A9587-105A-4ACF-8E5F-1E1BC23E4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771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A01949-EED2-4144-922F-57A12D68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结果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4A9587-105A-4ACF-8E5F-1E1BC23E4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020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ADB38FD-EE62-4015-9D42-307F243E6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84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7395AD-4A22-4BBC-839A-3117CCBD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5E2ED0-D746-405A-A9AB-B3C952A68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8255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357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8358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PS" id="{8741FFC2-4D7D-48D1-88A6-21A4E405BEEE}" vid="{BE4B9CD3-767A-4D54-8AE3-5DB2A8AFC4DC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PS" id="{8741FFC2-4D7D-48D1-88A6-21A4E405BEEE}" vid="{BE4B9CD3-767A-4D54-8AE3-5DB2A8AFC4DC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51</Words>
  <Application>Microsoft Office PowerPoint</Application>
  <PresentationFormat>宽屏</PresentationFormat>
  <Paragraphs>10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微软雅黑</vt:lpstr>
      <vt:lpstr>Arial</vt:lpstr>
      <vt:lpstr>Calibri</vt:lpstr>
      <vt:lpstr>Dubai</vt:lpstr>
      <vt:lpstr>Wingdings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结果1：XXX</vt:lpstr>
      <vt:lpstr>结果2：XXX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pc</cp:lastModifiedBy>
  <cp:revision>80</cp:revision>
  <dcterms:created xsi:type="dcterms:W3CDTF">2023-09-18T09:05:12Z</dcterms:created>
  <dcterms:modified xsi:type="dcterms:W3CDTF">2026-09-12T03:33:13Z</dcterms:modified>
</cp:coreProperties>
</file>